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47544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03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2-7 </a:t>
            </a:r>
            <a:r>
              <a:rPr lang="kk-KZ" sz="1200" dirty="0" smtClean="0">
                <a:solidFill>
                  <a:prstClr val="black"/>
                </a:solidFill>
                <a:latin typeface="Times New Roman" pitchFamily="18" charset="0"/>
                <a:cs typeface="Times New Roman" pitchFamily="18" charset="0"/>
              </a:rPr>
              <a:t>м/с. Ауа температурасы түнде 11-13°, күндіз 31-33°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0437" y="314135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1-дәрежелі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18262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19"/>
          <p:cNvSpPr>
            <a:spLocks noChangeArrowheads="1"/>
          </p:cNvSpPr>
          <p:nvPr/>
        </p:nvSpPr>
        <p:spPr bwMode="auto">
          <a:xfrm>
            <a:off x="128405" y="698520"/>
            <a:ext cx="480853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just"/>
            <a:r>
              <a:rPr lang="ru-RU" dirty="0">
                <a:cs typeface="Times New Roman" panose="02020603050405020304" pitchFamily="18" charset="0"/>
              </a:rPr>
              <a:t>-</a:t>
            </a:r>
            <a:r>
              <a:rPr lang="ru-RU" dirty="0" err="1">
                <a:cs typeface="Times New Roman" panose="02020603050405020304" pitchFamily="18" charset="0"/>
              </a:rPr>
              <a:t>ашық</a:t>
            </a:r>
            <a:r>
              <a:rPr lang="ru-RU" dirty="0">
                <a:cs typeface="Times New Roman" panose="02020603050405020304" pitchFamily="18" charset="0"/>
              </a:rPr>
              <a:t> </a:t>
            </a:r>
            <a:r>
              <a:rPr lang="ru-RU" dirty="0" err="1">
                <a:cs typeface="Times New Roman" panose="02020603050405020304" pitchFamily="18" charset="0"/>
              </a:rPr>
              <a:t>ауада</a:t>
            </a:r>
            <a:r>
              <a:rPr lang="ru-RU" dirty="0">
                <a:cs typeface="Times New Roman" panose="02020603050405020304" pitchFamily="18" charset="0"/>
              </a:rPr>
              <a:t>, </a:t>
            </a:r>
            <a:r>
              <a:rPr lang="ru-RU" dirty="0" err="1">
                <a:cs typeface="Times New Roman" panose="02020603050405020304" pitchFamily="18" charset="0"/>
              </a:rPr>
              <a:t>әсіресе</a:t>
            </a:r>
            <a:r>
              <a:rPr lang="ru-RU" dirty="0">
                <a:cs typeface="Times New Roman" panose="02020603050405020304" pitchFamily="18" charset="0"/>
              </a:rPr>
              <a:t> </a:t>
            </a:r>
            <a:r>
              <a:rPr lang="ru-RU" dirty="0" err="1">
                <a:cs typeface="Times New Roman" panose="02020603050405020304" pitchFamily="18" charset="0"/>
              </a:rPr>
              <a:t>автотрассалардың</a:t>
            </a:r>
            <a:r>
              <a:rPr lang="ru-RU" dirty="0">
                <a:cs typeface="Times New Roman" panose="02020603050405020304" pitchFamily="18" charset="0"/>
              </a:rPr>
              <a:t> </a:t>
            </a:r>
            <a:r>
              <a:rPr lang="ru-RU" dirty="0" err="1">
                <a:cs typeface="Times New Roman" panose="02020603050405020304" pitchFamily="18" charset="0"/>
              </a:rPr>
              <a:t>немесе</a:t>
            </a:r>
            <a:r>
              <a:rPr lang="ru-RU" dirty="0">
                <a:cs typeface="Times New Roman" panose="02020603050405020304" pitchFamily="18" charset="0"/>
              </a:rPr>
              <a:t> </a:t>
            </a:r>
            <a:r>
              <a:rPr lang="ru-RU" dirty="0" err="1">
                <a:cs typeface="Times New Roman" panose="02020603050405020304" pitchFamily="18" charset="0"/>
              </a:rPr>
              <a:t>басқа</a:t>
            </a:r>
            <a:r>
              <a:rPr lang="ru-RU" dirty="0">
                <a:cs typeface="Times New Roman" panose="02020603050405020304" pitchFamily="18" charset="0"/>
              </a:rPr>
              <a:t> да </a:t>
            </a:r>
            <a:r>
              <a:rPr lang="ru-RU" dirty="0" err="1">
                <a:cs typeface="Times New Roman" panose="02020603050405020304" pitchFamily="18" charset="0"/>
              </a:rPr>
              <a:t>ластану</a:t>
            </a:r>
            <a:r>
              <a:rPr lang="ru-RU" dirty="0">
                <a:cs typeface="Times New Roman" panose="02020603050405020304" pitchFamily="18" charset="0"/>
              </a:rPr>
              <a:t> </a:t>
            </a:r>
            <a:r>
              <a:rPr lang="ru-RU" dirty="0" err="1">
                <a:cs typeface="Times New Roman" panose="02020603050405020304" pitchFamily="18" charset="0"/>
              </a:rPr>
              <a:t>көздерінің</a:t>
            </a:r>
            <a:r>
              <a:rPr lang="ru-RU" dirty="0">
                <a:cs typeface="Times New Roman" panose="02020603050405020304" pitchFamily="18" charset="0"/>
              </a:rPr>
              <a:t> </a:t>
            </a:r>
            <a:r>
              <a:rPr lang="ru-RU" dirty="0" err="1">
                <a:cs typeface="Times New Roman" panose="02020603050405020304" pitchFamily="18" charset="0"/>
              </a:rPr>
              <a:t>жанында</a:t>
            </a:r>
            <a:r>
              <a:rPr lang="ru-RU" dirty="0">
                <a:cs typeface="Times New Roman" panose="02020603050405020304" pitchFamily="18" charset="0"/>
              </a:rPr>
              <a:t> болу </a:t>
            </a:r>
            <a:r>
              <a:rPr lang="ru-RU" dirty="0" err="1">
                <a:cs typeface="Times New Roman" panose="02020603050405020304" pitchFamily="18" charset="0"/>
              </a:rPr>
              <a:t>уақытын</a:t>
            </a:r>
            <a:r>
              <a:rPr lang="ru-RU" dirty="0">
                <a:cs typeface="Times New Roman" panose="02020603050405020304" pitchFamily="18" charset="0"/>
              </a:rPr>
              <a:t> </a:t>
            </a:r>
            <a:r>
              <a:rPr lang="ru-RU" dirty="0" err="1">
                <a:cs typeface="Times New Roman" panose="02020603050405020304" pitchFamily="18" charset="0"/>
              </a:rPr>
              <a:t>қысқарту</a:t>
            </a:r>
            <a:r>
              <a:rPr lang="ru-RU" dirty="0">
                <a:cs typeface="Times New Roman" panose="02020603050405020304" pitchFamily="18" charset="0"/>
              </a:rPr>
              <a:t>. </a:t>
            </a:r>
            <a:r>
              <a:rPr lang="ru-RU" dirty="0" err="1">
                <a:cs typeface="Times New Roman" panose="02020603050405020304" pitchFamily="18" charset="0"/>
              </a:rPr>
              <a:t>Балалар</a:t>
            </a:r>
            <a:r>
              <a:rPr lang="ru-RU" dirty="0">
                <a:cs typeface="Times New Roman" panose="02020603050405020304" pitchFamily="18" charset="0"/>
              </a:rPr>
              <a:t> мен </a:t>
            </a:r>
            <a:r>
              <a:rPr lang="ru-RU" dirty="0" err="1">
                <a:cs typeface="Times New Roman" panose="02020603050405020304" pitchFamily="18" charset="0"/>
              </a:rPr>
              <a:t>жүкті</a:t>
            </a:r>
            <a:r>
              <a:rPr lang="ru-RU" dirty="0">
                <a:cs typeface="Times New Roman" panose="02020603050405020304" pitchFamily="18" charset="0"/>
              </a:rPr>
              <a:t> </a:t>
            </a:r>
            <a:r>
              <a:rPr lang="ru-RU" dirty="0" err="1">
                <a:cs typeface="Times New Roman" panose="02020603050405020304" pitchFamily="18" charset="0"/>
              </a:rPr>
              <a:t>әйелдер</a:t>
            </a:r>
            <a:r>
              <a:rPr lang="ru-RU" dirty="0">
                <a:cs typeface="Times New Roman" panose="02020603050405020304" pitchFamily="18" charset="0"/>
              </a:rPr>
              <a:t> </a:t>
            </a:r>
            <a:r>
              <a:rPr lang="ru-RU" dirty="0" err="1">
                <a:cs typeface="Times New Roman" panose="02020603050405020304" pitchFamily="18" charset="0"/>
              </a:rPr>
              <a:t>ұзақ</a:t>
            </a:r>
            <a:r>
              <a:rPr lang="ru-RU" dirty="0">
                <a:cs typeface="Times New Roman" panose="02020603050405020304" pitchFamily="18" charset="0"/>
              </a:rPr>
              <a:t> </a:t>
            </a:r>
            <a:r>
              <a:rPr lang="ru-RU" dirty="0" err="1">
                <a:cs typeface="Times New Roman" panose="02020603050405020304" pitchFamily="18" charset="0"/>
              </a:rPr>
              <a:t>серуендеуден</a:t>
            </a:r>
            <a:r>
              <a:rPr lang="ru-RU" dirty="0">
                <a:cs typeface="Times New Roman" panose="02020603050405020304" pitchFamily="18" charset="0"/>
              </a:rPr>
              <a:t> бас </a:t>
            </a:r>
            <a:r>
              <a:rPr lang="ru-RU" dirty="0" err="1">
                <a:cs typeface="Times New Roman" panose="02020603050405020304" pitchFamily="18" charset="0"/>
              </a:rPr>
              <a:t>тартуы</a:t>
            </a:r>
            <a:r>
              <a:rPr lang="ru-RU" dirty="0">
                <a:cs typeface="Times New Roman" panose="02020603050405020304" pitchFamily="18" charset="0"/>
              </a:rPr>
              <a:t> </a:t>
            </a:r>
            <a:r>
              <a:rPr lang="ru-RU" dirty="0" err="1">
                <a:cs typeface="Times New Roman" panose="02020603050405020304" pitchFamily="18" charset="0"/>
              </a:rPr>
              <a:t>керек</a:t>
            </a:r>
            <a:r>
              <a:rPr lang="ru-RU" dirty="0">
                <a:cs typeface="Times New Roman" panose="02020603050405020304" pitchFamily="18" charset="0"/>
              </a:rPr>
              <a:t>;</a:t>
            </a:r>
            <a:br>
              <a:rPr lang="ru-RU" dirty="0">
                <a:cs typeface="Times New Roman" panose="02020603050405020304" pitchFamily="18" charset="0"/>
              </a:rPr>
            </a:br>
            <a:r>
              <a:rPr lang="ru-RU" dirty="0">
                <a:cs typeface="Times New Roman" panose="02020603050405020304" pitchFamily="18" charset="0"/>
              </a:rPr>
              <a:t>- </a:t>
            </a:r>
            <a:r>
              <a:rPr lang="ru-RU" dirty="0" err="1">
                <a:cs typeface="Times New Roman" panose="02020603050405020304" pitchFamily="18" charset="0"/>
              </a:rPr>
              <a:t>өкпенің</a:t>
            </a:r>
            <a:r>
              <a:rPr lang="ru-RU" dirty="0">
                <a:cs typeface="Times New Roman" panose="02020603050405020304" pitchFamily="18" charset="0"/>
              </a:rPr>
              <a:t>, </a:t>
            </a:r>
            <a:r>
              <a:rPr lang="ru-RU" dirty="0" err="1">
                <a:cs typeface="Times New Roman" panose="02020603050405020304" pitchFamily="18" charset="0"/>
              </a:rPr>
              <a:t>жүрек-қан</a:t>
            </a:r>
            <a:r>
              <a:rPr lang="ru-RU" dirty="0">
                <a:cs typeface="Times New Roman" panose="02020603050405020304" pitchFamily="18" charset="0"/>
              </a:rPr>
              <a:t> </a:t>
            </a:r>
            <a:r>
              <a:rPr lang="ru-RU" dirty="0" err="1">
                <a:cs typeface="Times New Roman" panose="02020603050405020304" pitchFamily="18" charset="0"/>
              </a:rPr>
              <a:t>тамырлары</a:t>
            </a:r>
            <a:r>
              <a:rPr lang="ru-RU" dirty="0">
                <a:cs typeface="Times New Roman" panose="02020603050405020304" pitchFamily="18" charset="0"/>
              </a:rPr>
              <a:t>, </a:t>
            </a:r>
            <a:r>
              <a:rPr lang="ru-RU" dirty="0" err="1">
                <a:cs typeface="Times New Roman" panose="02020603050405020304" pitchFamily="18" charset="0"/>
              </a:rPr>
              <a:t>аллергиялық</a:t>
            </a:r>
            <a:r>
              <a:rPr lang="ru-RU" dirty="0">
                <a:cs typeface="Times New Roman" panose="02020603050405020304" pitchFamily="18" charset="0"/>
              </a:rPr>
              <a:t> </a:t>
            </a:r>
            <a:r>
              <a:rPr lang="ru-RU" dirty="0" err="1">
                <a:cs typeface="Times New Roman" panose="02020603050405020304" pitchFamily="18" charset="0"/>
              </a:rPr>
              <a:t>аурулардың</a:t>
            </a:r>
            <a:r>
              <a:rPr lang="ru-RU" dirty="0">
                <a:cs typeface="Times New Roman" panose="02020603050405020304" pitchFamily="18" charset="0"/>
              </a:rPr>
              <a:t> </a:t>
            </a:r>
            <a:r>
              <a:rPr lang="ru-RU" dirty="0" err="1">
                <a:cs typeface="Times New Roman" panose="02020603050405020304" pitchFamily="18" charset="0"/>
              </a:rPr>
              <a:t>созылмалы</a:t>
            </a:r>
            <a:r>
              <a:rPr lang="ru-RU" dirty="0">
                <a:cs typeface="Times New Roman" panose="02020603050405020304" pitchFamily="18" charset="0"/>
              </a:rPr>
              <a:t> </a:t>
            </a:r>
            <a:r>
              <a:rPr lang="ru-RU" dirty="0" err="1">
                <a:cs typeface="Times New Roman" panose="02020603050405020304" pitchFamily="18" charset="0"/>
              </a:rPr>
              <a:t>ауруларынан</a:t>
            </a:r>
            <a:r>
              <a:rPr lang="ru-RU" dirty="0">
                <a:cs typeface="Times New Roman" panose="02020603050405020304" pitchFamily="18" charset="0"/>
              </a:rPr>
              <a:t> </a:t>
            </a:r>
            <a:r>
              <a:rPr lang="ru-RU" dirty="0" err="1">
                <a:cs typeface="Times New Roman" panose="02020603050405020304" pitchFamily="18" charset="0"/>
              </a:rPr>
              <a:t>зардап</a:t>
            </a:r>
            <a:r>
              <a:rPr lang="ru-RU" dirty="0">
                <a:cs typeface="Times New Roman" panose="02020603050405020304" pitchFamily="18" charset="0"/>
              </a:rPr>
              <a:t> </a:t>
            </a:r>
            <a:r>
              <a:rPr lang="ru-RU" dirty="0" err="1">
                <a:cs typeface="Times New Roman" panose="02020603050405020304" pitchFamily="18" charset="0"/>
              </a:rPr>
              <a:t>шегетін</a:t>
            </a:r>
            <a:r>
              <a:rPr lang="ru-RU" dirty="0">
                <a:cs typeface="Times New Roman" panose="02020603050405020304" pitchFamily="18" charset="0"/>
              </a:rPr>
              <a:t> </a:t>
            </a:r>
            <a:r>
              <a:rPr lang="ru-RU" dirty="0" err="1">
                <a:cs typeface="Times New Roman" panose="02020603050405020304" pitchFamily="18" charset="0"/>
              </a:rPr>
              <a:t>адамдарда</a:t>
            </a:r>
            <a:r>
              <a:rPr lang="ru-RU" dirty="0">
                <a:cs typeface="Times New Roman" panose="02020603050405020304" pitchFamily="18" charset="0"/>
              </a:rPr>
              <a:t> </a:t>
            </a:r>
            <a:r>
              <a:rPr lang="ru-RU" dirty="0" err="1">
                <a:cs typeface="Times New Roman" panose="02020603050405020304" pitchFamily="18" charset="0"/>
              </a:rPr>
              <a:t>ашық</a:t>
            </a:r>
            <a:r>
              <a:rPr lang="ru-RU" dirty="0">
                <a:cs typeface="Times New Roman" panose="02020603050405020304" pitchFamily="18" charset="0"/>
              </a:rPr>
              <a:t> </a:t>
            </a:r>
            <a:r>
              <a:rPr lang="ru-RU" dirty="0" err="1">
                <a:cs typeface="Times New Roman" panose="02020603050405020304" pitchFamily="18" charset="0"/>
              </a:rPr>
              <a:t>ауада</a:t>
            </a:r>
            <a:r>
              <a:rPr lang="ru-RU" dirty="0">
                <a:cs typeface="Times New Roman" panose="02020603050405020304" pitchFamily="18" charset="0"/>
              </a:rPr>
              <a:t> </a:t>
            </a:r>
            <a:r>
              <a:rPr lang="ru-RU" dirty="0" err="1">
                <a:cs typeface="Times New Roman" panose="02020603050405020304" pitchFamily="18" charset="0"/>
              </a:rPr>
              <a:t>болған</a:t>
            </a:r>
            <a:r>
              <a:rPr lang="ru-RU" dirty="0">
                <a:cs typeface="Times New Roman" panose="02020603050405020304" pitchFamily="18" charset="0"/>
              </a:rPr>
              <a:t> </a:t>
            </a:r>
            <a:r>
              <a:rPr lang="ru-RU" dirty="0" err="1">
                <a:cs typeface="Times New Roman" panose="02020603050405020304" pitchFamily="18" charset="0"/>
              </a:rPr>
              <a:t>кезде</a:t>
            </a:r>
            <a:r>
              <a:rPr lang="ru-RU" dirty="0">
                <a:cs typeface="Times New Roman" panose="02020603050405020304" pitchFamily="18" charset="0"/>
              </a:rPr>
              <a:t> </a:t>
            </a:r>
            <a:r>
              <a:rPr lang="ru-RU" dirty="0" err="1">
                <a:cs typeface="Times New Roman" panose="02020603050405020304" pitchFamily="18" charset="0"/>
              </a:rPr>
              <a:t>өзімен</a:t>
            </a:r>
            <a:r>
              <a:rPr lang="ru-RU" dirty="0">
                <a:cs typeface="Times New Roman" panose="02020603050405020304" pitchFamily="18" charset="0"/>
              </a:rPr>
              <a:t> </a:t>
            </a:r>
            <a:r>
              <a:rPr lang="ru-RU" dirty="0" err="1">
                <a:cs typeface="Times New Roman" panose="02020603050405020304" pitchFamily="18" charset="0"/>
              </a:rPr>
              <a:t>бірге</a:t>
            </a:r>
            <a:r>
              <a:rPr lang="ru-RU" dirty="0">
                <a:cs typeface="Times New Roman" panose="02020603050405020304" pitchFamily="18" charset="0"/>
              </a:rPr>
              <a:t> </a:t>
            </a:r>
            <a:r>
              <a:rPr lang="ru-RU" dirty="0" err="1">
                <a:cs typeface="Times New Roman" panose="02020603050405020304" pitchFamily="18" charset="0"/>
              </a:rPr>
              <a:t>қажетті</a:t>
            </a:r>
            <a:r>
              <a:rPr lang="ru-RU" dirty="0">
                <a:cs typeface="Times New Roman" panose="02020603050405020304" pitchFamily="18" charset="0"/>
              </a:rPr>
              <a:t> </a:t>
            </a:r>
            <a:r>
              <a:rPr lang="ru-RU" dirty="0" err="1">
                <a:cs typeface="Times New Roman" panose="02020603050405020304" pitchFamily="18" charset="0"/>
              </a:rPr>
              <a:t>дәрілік</a:t>
            </a:r>
            <a:r>
              <a:rPr lang="ru-RU" dirty="0">
                <a:cs typeface="Times New Roman" panose="02020603050405020304" pitchFamily="18" charset="0"/>
              </a:rPr>
              <a:t> </a:t>
            </a:r>
            <a:r>
              <a:rPr lang="ru-RU" dirty="0" err="1">
                <a:cs typeface="Times New Roman" panose="02020603050405020304" pitchFamily="18" charset="0"/>
              </a:rPr>
              <a:t>препараттар</a:t>
            </a:r>
            <a:r>
              <a:rPr lang="ru-RU" dirty="0">
                <a:cs typeface="Times New Roman" panose="02020603050405020304" pitchFamily="18" charset="0"/>
              </a:rPr>
              <a:t> </a:t>
            </a:r>
            <a:r>
              <a:rPr lang="ru-RU" dirty="0" err="1">
                <a:cs typeface="Times New Roman" panose="02020603050405020304" pitchFamily="18" charset="0"/>
              </a:rPr>
              <a:t>болуы</a:t>
            </a:r>
            <a:r>
              <a:rPr lang="ru-RU" dirty="0">
                <a:cs typeface="Times New Roman" panose="02020603050405020304" pitchFamily="18" charset="0"/>
              </a:rPr>
              <a:t> </a:t>
            </a:r>
            <a:r>
              <a:rPr lang="ru-RU" dirty="0" err="1">
                <a:cs typeface="Times New Roman" panose="02020603050405020304" pitchFamily="18" charset="0"/>
              </a:rPr>
              <a:t>қажет</a:t>
            </a:r>
            <a:r>
              <a:rPr lang="ru-RU" dirty="0">
                <a:cs typeface="Times New Roman" panose="02020603050405020304" pitchFamily="18" charset="0"/>
              </a:rPr>
              <a:t>;</a:t>
            </a:r>
            <a:br>
              <a:rPr lang="ru-RU" dirty="0">
                <a:cs typeface="Times New Roman" panose="02020603050405020304" pitchFamily="18" charset="0"/>
              </a:rPr>
            </a:br>
            <a:r>
              <a:rPr lang="ru-RU" dirty="0">
                <a:cs typeface="Times New Roman" panose="02020603050405020304" pitchFamily="18" charset="0"/>
              </a:rPr>
              <a:t>- </a:t>
            </a:r>
            <a:r>
              <a:rPr lang="ru-RU" dirty="0" err="1">
                <a:cs typeface="Times New Roman" panose="02020603050405020304" pitchFamily="18" charset="0"/>
              </a:rPr>
              <a:t>ашық</a:t>
            </a:r>
            <a:r>
              <a:rPr lang="ru-RU" dirty="0">
                <a:cs typeface="Times New Roman" panose="02020603050405020304" pitchFamily="18" charset="0"/>
              </a:rPr>
              <a:t> </a:t>
            </a:r>
            <a:r>
              <a:rPr lang="ru-RU" dirty="0" err="1">
                <a:cs typeface="Times New Roman" panose="02020603050405020304" pitchFamily="18" charset="0"/>
              </a:rPr>
              <a:t>ауада</a:t>
            </a:r>
            <a:r>
              <a:rPr lang="ru-RU" dirty="0">
                <a:cs typeface="Times New Roman" panose="02020603050405020304" pitchFamily="18" charset="0"/>
              </a:rPr>
              <a:t> </a:t>
            </a:r>
            <a:r>
              <a:rPr lang="ru-RU" dirty="0" err="1">
                <a:cs typeface="Times New Roman" panose="02020603050405020304" pitchFamily="18" charset="0"/>
              </a:rPr>
              <a:t>физикалық</a:t>
            </a:r>
            <a:r>
              <a:rPr lang="ru-RU" dirty="0">
                <a:cs typeface="Times New Roman" panose="02020603050405020304" pitchFamily="18" charset="0"/>
              </a:rPr>
              <a:t> </a:t>
            </a:r>
            <a:r>
              <a:rPr lang="ru-RU" dirty="0" err="1">
                <a:cs typeface="Times New Roman" panose="02020603050405020304" pitchFamily="18" charset="0"/>
              </a:rPr>
              <a:t>белсенділікті</a:t>
            </a:r>
            <a:r>
              <a:rPr lang="ru-RU" dirty="0">
                <a:cs typeface="Times New Roman" panose="02020603050405020304" pitchFamily="18" charset="0"/>
              </a:rPr>
              <a:t> </a:t>
            </a:r>
            <a:r>
              <a:rPr lang="ru-RU" dirty="0" err="1">
                <a:cs typeface="Times New Roman" panose="02020603050405020304" pitchFamily="18" charset="0"/>
              </a:rPr>
              <a:t>шектеңіз</a:t>
            </a:r>
            <a:r>
              <a:rPr lang="ru-RU" dirty="0">
                <a:cs typeface="Times New Roman" panose="02020603050405020304" pitchFamily="18" charset="0"/>
              </a:rPr>
              <a:t>. </a:t>
            </a:r>
            <a:r>
              <a:rPr lang="ru-RU" dirty="0" err="1">
                <a:cs typeface="Times New Roman" panose="02020603050405020304" pitchFamily="18" charset="0"/>
              </a:rPr>
              <a:t>Жабық</a:t>
            </a:r>
            <a:r>
              <a:rPr lang="ru-RU" dirty="0">
                <a:cs typeface="Times New Roman" panose="02020603050405020304" pitchFamily="18" charset="0"/>
              </a:rPr>
              <a:t> спорт </a:t>
            </a:r>
            <a:r>
              <a:rPr lang="ru-RU" dirty="0" err="1">
                <a:cs typeface="Times New Roman" panose="02020603050405020304" pitchFamily="18" charset="0"/>
              </a:rPr>
              <a:t>кешендерінде</a:t>
            </a:r>
            <a:r>
              <a:rPr lang="ru-RU" dirty="0">
                <a:cs typeface="Times New Roman" panose="02020603050405020304" pitchFamily="18" charset="0"/>
              </a:rPr>
              <a:t> </a:t>
            </a:r>
            <a:r>
              <a:rPr lang="ru-RU" dirty="0" err="1">
                <a:cs typeface="Times New Roman" panose="02020603050405020304" pitchFamily="18" charset="0"/>
              </a:rPr>
              <a:t>дене</a:t>
            </a:r>
            <a:r>
              <a:rPr lang="ru-RU" dirty="0">
                <a:cs typeface="Times New Roman" panose="02020603050405020304" pitchFamily="18" charset="0"/>
              </a:rPr>
              <a:t> </a:t>
            </a:r>
            <a:r>
              <a:rPr lang="ru-RU" dirty="0" err="1">
                <a:cs typeface="Times New Roman" panose="02020603050405020304" pitchFamily="18" charset="0"/>
              </a:rPr>
              <a:t>шынықтыру</a:t>
            </a:r>
            <a:r>
              <a:rPr lang="ru-RU" dirty="0">
                <a:cs typeface="Times New Roman" panose="02020603050405020304" pitchFamily="18" charset="0"/>
              </a:rPr>
              <a:t> </a:t>
            </a:r>
            <a:r>
              <a:rPr lang="ru-RU" dirty="0" err="1">
                <a:cs typeface="Times New Roman" panose="02020603050405020304" pitchFamily="18" charset="0"/>
              </a:rPr>
              <a:t>және</a:t>
            </a:r>
            <a:r>
              <a:rPr lang="ru-RU" dirty="0">
                <a:cs typeface="Times New Roman" panose="02020603050405020304" pitchFamily="18" charset="0"/>
              </a:rPr>
              <a:t> </a:t>
            </a:r>
            <a:r>
              <a:rPr lang="ru-RU" dirty="0" err="1">
                <a:cs typeface="Times New Roman" panose="02020603050405020304" pitchFamily="18" charset="0"/>
              </a:rPr>
              <a:t>спортпен</a:t>
            </a:r>
            <a:r>
              <a:rPr lang="ru-RU" dirty="0">
                <a:cs typeface="Times New Roman" panose="02020603050405020304" pitchFamily="18" charset="0"/>
              </a:rPr>
              <a:t> </a:t>
            </a:r>
            <a:r>
              <a:rPr lang="ru-RU" dirty="0" err="1">
                <a:cs typeface="Times New Roman" panose="02020603050405020304" pitchFamily="18" charset="0"/>
              </a:rPr>
              <a:t>айналысу</a:t>
            </a:r>
            <a:r>
              <a:rPr lang="ru-RU" dirty="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17472</TotalTime>
  <Words>593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2497</cp:revision>
  <cp:lastPrinted>2021-07-01T03:56:27Z</cp:lastPrinted>
  <dcterms:created xsi:type="dcterms:W3CDTF">2018-03-27T06:03:00Z</dcterms:created>
  <dcterms:modified xsi:type="dcterms:W3CDTF">2022-09-03T08:30:48Z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