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45701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8014518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32-34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384757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097673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28588" y="528643"/>
            <a:ext cx="480059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16570</TotalTime>
  <Words>637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2373</cp:revision>
  <cp:lastPrinted>2021-07-01T03:56:27Z</cp:lastPrinted>
  <dcterms:created xsi:type="dcterms:W3CDTF">2018-03-27T06:03:00Z</dcterms:created>
  <dcterms:modified xsi:type="dcterms:W3CDTF">2022-09-03T08:29:17Z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