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44583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29963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04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северный 9-14 м/с. Температура воздуха ночью 20-22, днем 26-28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05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18-20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04 сентября, ночью 05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17205</TotalTime>
  <Words>603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2724</cp:revision>
  <cp:lastPrinted>2021-11-30T05:55:24Z</cp:lastPrinted>
  <dcterms:created xsi:type="dcterms:W3CDTF">2018-03-27T06:03:00Z</dcterms:created>
  <dcterms:modified xsi:type="dcterms:W3CDTF">2022-09-03T09:00:20Z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