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9-14 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18-20, днем 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05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14-16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44872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431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5700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296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471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18875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2596</cp:revision>
  <cp:lastPrinted>2021-07-01T07:38:07Z</cp:lastPrinted>
  <dcterms:created xsi:type="dcterms:W3CDTF">2018-03-27T06:03:00Z</dcterms:created>
  <dcterms:modified xsi:type="dcterms:W3CDTF">2022-09-03T08:56:25Z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