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351021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восточный 8-13, утром и днем порывы 17-22 м/с. Температура воздуха ночью  18-20, днем  35-37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8-13, порывы 15-20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19-21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12869</TotalTime>
  <Words>616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2338</cp:revision>
  <cp:lastPrinted>2021-07-01T03:56:27Z</cp:lastPrinted>
  <dcterms:created xsi:type="dcterms:W3CDTF">2018-03-27T06:03:00Z</dcterms:created>
  <dcterms:modified xsi:type="dcterms:W3CDTF">2022-09-03T09:08:52Z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