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501436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03 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039282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4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северо-восточный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днём18-20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04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4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5 сентября</a:t>
            </a:r>
            <a:endParaRPr lang="ru-RU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10-12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15236</TotalTime>
  <Words>561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2648</cp:revision>
  <cp:lastPrinted>2021-07-01T03:56:27Z</cp:lastPrinted>
  <dcterms:created xsi:type="dcterms:W3CDTF">2018-03-27T06:03:00Z</dcterms:created>
  <dcterms:modified xsi:type="dcterms:W3CDTF">2022-09-03T09:06:57Z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