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4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7-12 м/с. Температура воздуха ночью 14-16, днем 27-29 тепла.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5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5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16-18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596579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1066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167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071678"/>
            <a:ext cx="4786346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рассеиванию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13485</TotalTime>
  <Words>609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2397</cp:revision>
  <cp:lastPrinted>2021-02-03T11:37:00Z</cp:lastPrinted>
  <dcterms:created xsi:type="dcterms:W3CDTF">2018-03-27T06:03:00Z</dcterms:created>
  <dcterms:modified xsi:type="dcterms:W3CDTF">2022-09-03T08:40:05Z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