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004345494"/>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сентября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419124"/>
          </a:xfrm>
          <a:prstGeom prst="rect">
            <a:avLst/>
          </a:prstGeom>
          <a:noFill/>
          <a:ln>
            <a:solidFill>
              <a:schemeClr val="tx1"/>
            </a:solid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04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kk-KZ" altLang="ru-RU" sz="1200" b="1" dirty="0" smtClean="0">
                <a:latin typeface="Times New Roman" pitchFamily="18" charset="0"/>
                <a:cs typeface="Times New Roman" pitchFamily="18" charset="0"/>
              </a:rPr>
              <a:t>03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a:t>
            </a:r>
            <a:r>
              <a:rPr lang="kk-KZ" altLang="ru-RU" sz="1200" b="1" dirty="0" smtClean="0">
                <a:latin typeface="Times New Roman" pitchFamily="18" charset="0"/>
                <a:cs typeface="Times New Roman" pitchFamily="18" charset="0"/>
              </a:rPr>
              <a:t>04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Солтүстік-батыс</a:t>
            </a:r>
            <a:r>
              <a:rPr lang="ru-RU" sz="1200" dirty="0" smtClean="0">
                <a:latin typeface="Times New Roman" pitchFamily="18" charset="0"/>
                <a:cs typeface="Times New Roman" pitchFamily="18" charset="0"/>
              </a:rPr>
              <a:t>тан </a:t>
            </a:r>
            <a:r>
              <a:rPr lang="kk-KZ" sz="1200" dirty="0" smtClean="0">
                <a:latin typeface="Times New Roman" pitchFamily="18" charset="0"/>
                <a:cs typeface="Times New Roman" pitchFamily="18" charset="0"/>
              </a:rPr>
              <a:t>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температурасы түнде 18-20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26-28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04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05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Оңтүстік-шығыстан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температурасы 14-16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431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477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5700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296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471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57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7,1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2" name="Прямоугольник 21"/>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18610</TotalTime>
  <Words>529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2634</cp:revision>
  <cp:lastPrinted>2021-07-01T07:38:07Z</cp:lastPrinted>
  <dcterms:created xsi:type="dcterms:W3CDTF">2018-03-27T06:03:00Z</dcterms:created>
  <dcterms:modified xsi:type="dcterms:W3CDTF">2022-09-03T08:56:05Z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