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№246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1445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3456355"/>
              </p:ext>
            </p:extLst>
          </p:nvPr>
        </p:nvGraphicFramePr>
        <p:xfrm>
          <a:off x="5024438" y="4000504"/>
          <a:ext cx="4637064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277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35121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04 сентября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03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04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северо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9-11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32-34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тепла.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05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04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05 сентября2022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 Температура воздуха 10-12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2952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5114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05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128587" y="246084"/>
            <a:ext cx="4824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13623</TotalTime>
  <Words>572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2521</cp:revision>
  <cp:lastPrinted>2021-07-01T03:56:27Z</cp:lastPrinted>
  <dcterms:created xsi:type="dcterms:W3CDTF">2018-03-27T06:03:00Z</dcterms:created>
  <dcterms:modified xsi:type="dcterms:W3CDTF">2022-09-03T09:02:53Z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