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54112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900"/>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04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03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04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 Сол</a:t>
            </a:r>
            <a:r>
              <a:rPr lang="kk-KZ" sz="1200" dirty="0">
                <a:latin typeface="Times New Roman" panose="02020603050405020304" pitchFamily="18" charset="0"/>
                <a:ea typeface="Times New Roman" panose="02020603050405020304" pitchFamily="18" charset="0"/>
              </a:rPr>
              <a:t>түстіктен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20-22, күндіз 26-28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04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ru-RU" sz="1200" dirty="0" err="1">
                <a:latin typeface="Times New Roman" panose="02020603050405020304" pitchFamily="18" charset="0"/>
                <a:cs typeface="Times New Roman" panose="02020603050405020304" pitchFamily="18" charset="0"/>
              </a:rPr>
              <a:t>түстік</a:t>
            </a:r>
            <a:r>
              <a:rPr lang="ru-RU" sz="1200" dirty="0">
                <a:latin typeface="Times New Roman" panose="02020603050405020304" pitchFamily="18" charset="0"/>
                <a:cs typeface="Times New Roman" panose="02020603050405020304" pitchFamily="18" charset="0"/>
              </a:rPr>
              <a:t>-батыстан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18-20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04</a:t>
            </a:r>
            <a:r>
              <a:rPr lang="kk-KZ" sz="1200" kern="140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a:t>
            </a:r>
            <a:r>
              <a:rPr lang="kk-KZ" sz="1200" kern="1400">
                <a:solidFill>
                  <a:srgbClr val="000000"/>
                </a:solidFill>
                <a:latin typeface="Times New Roman" panose="02020603050405020304" pitchFamily="18" charset="0"/>
                <a:ea typeface="Times New Roman" panose="02020603050405020304" pitchFamily="18" charset="0"/>
              </a:rPr>
              <a:t>, 05</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17128</TotalTime>
  <Words>562</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2759</cp:revision>
  <cp:lastPrinted>2022-05-31T05:49:59Z</cp:lastPrinted>
  <dcterms:created xsi:type="dcterms:W3CDTF">2018-03-27T06:03:00Z</dcterms:created>
  <dcterms:modified xsi:type="dcterms:W3CDTF">2022-09-03T09:00:17Z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