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953070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03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04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5-10 м/с. Температура воздуха ночью 20-22, днем 37-39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северо-восточный, восточный 5-10 м/с. Температура воздуха ночью 20-22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инженер С. Тастаева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03.09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11:18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13573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2335</cp:revision>
  <cp:lastPrinted>2021-07-01T03:56:27Z</cp:lastPrinted>
  <dcterms:created xsi:type="dcterms:W3CDTF">2018-03-27T06:03:00Z</dcterms:created>
  <dcterms:modified xsi:type="dcterms:W3CDTF">2022-09-03T08:53:30Z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