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4327778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04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03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04</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6-11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36-38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05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04 қыркүйек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05 </a:t>
            </a:r>
            <a:r>
              <a:rPr lang="ru-RU" sz="1200" b="1" dirty="0" err="1">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03 </a:t>
            </a:r>
            <a:r>
              <a:rPr lang="kk-KZ" altLang="ru-RU" sz="1200" b="1" smtClean="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a:solidFill>
                  <a:schemeClr val="tx1"/>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14409</TotalTime>
  <Words>537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2400</cp:revision>
  <cp:lastPrinted>2021-07-01T07:38:07Z</cp:lastPrinted>
  <dcterms:created xsi:type="dcterms:W3CDTF">2018-03-27T06:03:00Z</dcterms:created>
  <dcterms:modified xsi:type="dcterms:W3CDTF">2022-09-03T08:44:11Z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