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7809701"/>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50786"/>
            <a:ext cx="500868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04 қыркүйекке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03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04</a:t>
            </a:r>
            <a:r>
              <a:rPr lang="kk-KZ" altLang="ru-RU" sz="1200" b="1" dirty="0" smtClean="0">
                <a:solidFill>
                  <a:srgbClr val="000000"/>
                </a:solidFill>
                <a:latin typeface="Times New Roman" panose="02020603050405020304" pitchFamily="18" charset="0"/>
                <a:cs typeface="Times New Roman" panose="02020603050405020304" pitchFamily="18" charset="0"/>
              </a:rPr>
              <a:t> 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33-35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05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04 </a:t>
            </a:r>
            <a:r>
              <a:rPr lang="kk-KZ" sz="1200" b="1" dirty="0">
                <a:solidFill>
                  <a:srgbClr val="000000"/>
                </a:solidFill>
                <a:latin typeface="Times New Roman" panose="02020603050405020304" pitchFamily="18" charset="0"/>
                <a:cs typeface="Times New Roman" panose="02020603050405020304" pitchFamily="18" charset="0"/>
              </a:rPr>
              <a:t>қыркүйек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05 </a:t>
            </a:r>
            <a:r>
              <a:rPr lang="ru-RU" sz="1200" b="1" dirty="0" err="1">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a:latin typeface="Times New Roman" pitchFamily="18" charset="0"/>
                <a:cs typeface="Times New Roman" pitchFamily="18" charset="0"/>
              </a:rPr>
              <a:t>Солтүстік-шығыс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18-20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50695511"/>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828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110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32765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04 </a:t>
            </a:r>
            <a:r>
              <a:rPr lang="ru-RU" sz="1200" dirty="0" err="1" smtClean="0">
                <a:solidFill>
                  <a:schemeClr val="tx1"/>
                </a:solidFill>
                <a:latin typeface="Times New Roman" panose="02020603050405020304" pitchFamily="18" charset="0"/>
                <a:cs typeface="Times New Roman" panose="02020603050405020304" pitchFamily="18" charset="0"/>
              </a:rPr>
              <a:t>қыркүйек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dirty="0" smtClean="0">
                <a:solidFill>
                  <a:schemeClr val="tx1"/>
                </a:solidFill>
                <a:latin typeface="Times New Roman" panose="02020603050405020304" pitchFamily="18" charset="0"/>
                <a:cs typeface="Times New Roman" panose="02020603050405020304" pitchFamily="18" charset="0"/>
              </a:rPr>
              <a:t>, 05 </a:t>
            </a:r>
            <a:r>
              <a:rPr lang="ru-RU" sz="1200" dirty="0" err="1" smtClean="0">
                <a:solidFill>
                  <a:schemeClr val="tx1"/>
                </a:solidFill>
                <a:latin typeface="Times New Roman" panose="02020603050405020304" pitchFamily="18" charset="0"/>
                <a:cs typeface="Times New Roman" panose="02020603050405020304" pitchFamily="18" charset="0"/>
              </a:rPr>
              <a:t>қыркүйек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14416</TotalTime>
  <Words>583</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2391</cp:revision>
  <cp:lastPrinted>2021-07-01T07:38:07Z</cp:lastPrinted>
  <dcterms:created xsi:type="dcterms:W3CDTF">2018-03-27T06:03:00Z</dcterms:created>
  <dcterms:modified xsi:type="dcterms:W3CDTF">2022-09-03T08:42:57Z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