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8174300-15B3-4154-98EB-9CFC742C8C0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115004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F4082-52E5-49CF-A349-C762F67B4E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B597D-AB97-49B0-A891-2A1BB5CC93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B91E8-74DB-4594-90A5-A4CBF37960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AD426-625E-4E8C-B04F-D4DBA6BA96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2C256-6168-426B-8A9D-2B24E90EBF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A2E8F-9DE9-418A-9CBE-EFEE19E99E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0E7E2-7FF0-4BF3-9FE1-D536D30348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00997-D0E2-4005-A755-15BF021DA9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750E1-F28B-4BC2-BECE-375C054AC3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61E1F-86BE-4036-A1D8-40C65FE659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0901E-79A0-4DDA-AF28-E0C27435C4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3FE4CE6-2702-4020-85F1-457565695F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246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03 сентября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0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04 сентября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03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04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</a:t>
            </a:r>
            <a:r>
              <a:rPr lang="kk-KZ">
                <a:solidFill>
                  <a:schemeClr val="tx1"/>
                </a:solidFill>
              </a:rPr>
              <a:t> 18-20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32-34</a:t>
            </a:r>
            <a:r>
              <a:rPr lang="ru-RU">
                <a:solidFill>
                  <a:schemeClr val="tx1"/>
                </a:solidFill>
              </a:rPr>
              <a:t> тепла.</a:t>
            </a:r>
            <a:endParaRPr lang="ru-RU" b="1">
              <a:solidFill>
                <a:schemeClr val="tx1"/>
              </a:solidFill>
            </a:endParaRPr>
          </a:p>
          <a:p>
            <a:pPr algn="just"/>
            <a:r>
              <a:rPr lang="ru-RU"/>
              <a:t> 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05 сентября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04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05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04 сентября, ночью 05 сентября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 сентября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855323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8587" y="433805"/>
            <a:ext cx="480059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14327</TotalTime>
  <Words>828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2644</cp:revision>
  <cp:lastPrinted>2021-07-01T09:11:30Z</cp:lastPrinted>
  <dcterms:created xsi:type="dcterms:W3CDTF">2018-03-27T06:03:00Z</dcterms:created>
  <dcterms:modified xsi:type="dcterms:W3CDTF">2022-09-03T08:24:40Z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