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38" y="3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622327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45659" y="2237022"/>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04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05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04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04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a:t>
            </a:r>
            <a:r>
              <a:rPr lang="kk-KZ" sz="1100" dirty="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күші 9-14, күндіз екпіні 15-18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күндіз 35-37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05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04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05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0804" y="3281633"/>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17742</TotalTime>
  <Words>588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2375</cp:revision>
  <cp:lastPrinted>2021-07-01T07:38:07Z</cp:lastPrinted>
  <dcterms:created xsi:type="dcterms:W3CDTF">2018-03-27T06:03:00Z</dcterms:created>
  <dcterms:modified xsi:type="dcterms:W3CDTF">2022-09-03T08:38:30Z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