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5284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970256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жаңбыр, найзғай.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күндіз 18-20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05</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8380" y="2003586"/>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спанова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15118</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2755</cp:revision>
  <cp:lastPrinted>2021-07-01T03:56:27Z</cp:lastPrinted>
  <dcterms:created xsi:type="dcterms:W3CDTF">2018-03-27T06:03:00Z</dcterms:created>
  <dcterms:modified xsi:type="dcterms:W3CDTF">2022-09-03T09:06:54Z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