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1829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77442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289707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622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588" y="528643"/>
            <a:ext cx="4800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16083</TotalTime>
  <Words>627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2342</cp:revision>
  <cp:lastPrinted>2021-10-14T11:15:53Z</cp:lastPrinted>
  <dcterms:created xsi:type="dcterms:W3CDTF">2018-03-27T06:03:00Z</dcterms:created>
  <dcterms:modified xsi:type="dcterms:W3CDTF">2022-09-03T08:26:56Z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