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08" y="762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38395859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№246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1877415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сентября, ночью 05 сентября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5900030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сентября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03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04 сентября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Малооблачно, без осадков. Ветер юго-восточный 9-14, днем порывы 15-18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22-24,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35-37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05 сентября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сентября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05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 9-14 м/с. Температура воздуха ночью 22-24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15063</TotalTime>
  <Words>600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2339</cp:revision>
  <cp:lastPrinted>2021-10-15T03:50:29Z</cp:lastPrinted>
  <dcterms:created xsi:type="dcterms:W3CDTF">2018-03-27T06:03:00Z</dcterms:created>
  <dcterms:modified xsi:type="dcterms:W3CDTF">2022-09-03T08:38:32Z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