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0854949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сентября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04 сентября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36-38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05 сентября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18-20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2677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7632129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14169</TotalTime>
  <Words>558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2338</cp:revision>
  <cp:lastPrinted>2021-07-01T03:56:27Z</cp:lastPrinted>
  <dcterms:created xsi:type="dcterms:W3CDTF">2018-03-27T06:03:00Z</dcterms:created>
  <dcterms:modified xsi:type="dcterms:W3CDTF">2022-09-03T08:44:14Z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