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227592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88895"/>
            <a:ext cx="4824413" cy="267765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anose="02020603050405020304" pitchFamily="18" charset="0"/>
                <a:cs typeface="Times New Roman" panose="02020603050405020304" pitchFamily="18" charset="0"/>
              </a:rPr>
              <a:t>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03 </a:t>
            </a:r>
            <a:r>
              <a:rPr lang="ru-RU" sz="1200" b="1" dirty="0" err="1">
                <a:solidFill>
                  <a:srgbClr val="000000"/>
                </a:solidFill>
                <a:latin typeface="Times New Roman" panose="02020603050405020304" pitchFamily="18" charset="0"/>
                <a:cs typeface="Times New Roman" panose="02020603050405020304" pitchFamily="18" charset="0"/>
              </a:rPr>
              <a:t>қыркүйектің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04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a:t>
            </a:r>
            <a:r>
              <a:rPr lang="kk-KZ" sz="1200" b="1" dirty="0" smtClean="0">
                <a:solidFill>
                  <a:srgbClr val="000000"/>
                </a:solidFill>
                <a:latin typeface="Times New Roman" panose="02020603050405020304" pitchFamily="18" charset="0"/>
                <a:cs typeface="Times New Roman" panose="02020603050405020304" pitchFamily="18" charset="0"/>
              </a:rPr>
              <a:t>қа</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a:t>
            </a:r>
            <a:r>
              <a:rPr lang="kk-KZ" sz="1200" dirty="0">
                <a:solidFill>
                  <a:prstClr val="black"/>
                </a:solidFill>
                <a:latin typeface="Times New Roman" pitchFamily="18" charset="0"/>
                <a:cs typeface="Times New Roman" pitchFamily="18" charset="0"/>
              </a:rPr>
              <a:t>аздаған жаңбыр </a:t>
            </a:r>
            <a:r>
              <a:rPr lang="kk-KZ" sz="1200" dirty="0" smtClean="0">
                <a:solidFill>
                  <a:prstClr val="black"/>
                </a:solidFill>
                <a:latin typeface="Times New Roman" pitchFamily="18" charset="0"/>
                <a:cs typeface="Times New Roman" pitchFamily="18" charset="0"/>
              </a:rPr>
              <a:t>жауады. Солтүстік-батыстан жел соғады, күші 9-14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   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04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05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жел соғады, 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8506056"/>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769672">
                  <a:extLst>
                    <a:ext uri="{9D8B030D-6E8A-4147-A177-3AD203B41FA5}">
                      <a16:colId xmlns:a16="http://schemas.microsoft.com/office/drawing/2014/main" xmlns="" val="3583770891"/>
                    </a:ext>
                  </a:extLst>
                </a:gridCol>
                <a:gridCol w="1459335">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0" y="27388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13557</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2336</cp:revision>
  <cp:lastPrinted>2021-07-01T07:38:07Z</cp:lastPrinted>
  <dcterms:created xsi:type="dcterms:W3CDTF">2018-03-27T06:03:00Z</dcterms:created>
  <dcterms:modified xsi:type="dcterms:W3CDTF">2022-09-03T08:50:48Z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