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55128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895336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2-7 </a:t>
            </a:r>
            <a:r>
              <a:rPr lang="kk-KZ" sz="1200" dirty="0" smtClean="0">
                <a:solidFill>
                  <a:prstClr val="black"/>
                </a:solidFill>
                <a:latin typeface="Times New Roman" pitchFamily="18" charset="0"/>
                <a:cs typeface="Times New Roman" pitchFamily="18" charset="0"/>
              </a:rPr>
              <a:t>м/с. Ауа температурасы </a:t>
            </a:r>
            <a:r>
              <a:rPr lang="kk-KZ" sz="1200" smtClean="0">
                <a:solidFill>
                  <a:prstClr val="black"/>
                </a:solidFill>
                <a:latin typeface="Times New Roman" pitchFamily="18" charset="0"/>
                <a:cs typeface="Times New Roman" pitchFamily="18" charset="0"/>
              </a:rPr>
              <a:t>түнде 8-10°, </a:t>
            </a:r>
            <a:r>
              <a:rPr lang="kk-KZ" sz="1200" dirty="0" smtClean="0">
                <a:solidFill>
                  <a:prstClr val="black"/>
                </a:solidFill>
                <a:latin typeface="Times New Roman" pitchFamily="18" charset="0"/>
                <a:cs typeface="Times New Roman" pitchFamily="18" charset="0"/>
              </a:rPr>
              <a:t>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0437" y="314135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8262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a:t>
            </a:r>
            <a:r>
              <a:rPr lang="ru-RU" sz="1200" dirty="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58642" y="787908"/>
            <a:ext cx="4518813"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17379</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2494</cp:revision>
  <cp:lastPrinted>2021-07-01T03:56:27Z</cp:lastPrinted>
  <dcterms:created xsi:type="dcterms:W3CDTF">2018-03-27T06:03:00Z</dcterms:created>
  <dcterms:modified xsi:type="dcterms:W3CDTF">2022-09-02T09:05:22Z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