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6801422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245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03 сентября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Без осадков. Ветер южный 9-14 м/с. Температура воздуха ночью 14-16, днем 34-36 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04 сентября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03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до 09 ч. 04 сентября 2022 г.</a:t>
            </a:r>
          </a:p>
          <a:p>
            <a:pPr algn="just">
              <a:spcAft>
                <a:spcPts val="0"/>
              </a:spcAft>
            </a:pP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северо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</a:t>
            </a:r>
            <a:r>
              <a:rPr lang="ru-RU" sz="12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18-20 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03 сентября, ночью 04 сентября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17194</TotalTime>
  <Words>603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2722</cp:revision>
  <cp:lastPrinted>2021-11-30T05:55:24Z</cp:lastPrinted>
  <dcterms:created xsi:type="dcterms:W3CDTF">2018-03-27T06:03:00Z</dcterms:created>
  <dcterms:modified xsi:type="dcterms:W3CDTF">2022-09-02T06:52:49Z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