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951120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492990"/>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03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Оңтүстік-батыстан соғатын жел солтүстік-шығысқа ауысады 9-14, күндіз екпіні 15-20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20-22,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04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03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2466</cp:revision>
  <cp:lastPrinted>2021-07-01T07:38:07Z</cp:lastPrinted>
  <dcterms:created xsi:type="dcterms:W3CDTF">2018-03-27T06:03:00Z</dcterms:created>
  <dcterms:modified xsi:type="dcterms:W3CDTF">2022-09-02T09:15:45Z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