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1882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8475" y="362236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3108" y="270892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33-35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13885</TotalTime>
  <Words>587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2579</cp:revision>
  <cp:lastPrinted>2022-09-02T06:00:52Z</cp:lastPrinted>
  <dcterms:created xsi:type="dcterms:W3CDTF">2018-03-27T06:03:00Z</dcterms:created>
  <dcterms:modified xsi:type="dcterms:W3CDTF">2022-09-02T06:21:17Z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