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5420604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02 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51759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9-11°,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30-32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степени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7429" y="565983"/>
            <a:ext cx="462515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16476</TotalTime>
  <Words>592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2370</cp:revision>
  <cp:lastPrinted>2021-07-01T03:56:27Z</cp:lastPrinted>
  <dcterms:created xsi:type="dcterms:W3CDTF">2018-03-27T06:03:00Z</dcterms:created>
  <dcterms:modified xsi:type="dcterms:W3CDTF">2022-09-02T09:06:04Z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