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47837383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сентября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02 сентября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9303021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1294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2-7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5-7°,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25-27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северо-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2-7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7-9° тепла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561328"/>
            <a:ext cx="4697050" cy="276999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13109" y="2412544"/>
            <a:ext cx="4681537" cy="646331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города. По городу ожидается высокий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317284" y="591576"/>
            <a:ext cx="4499687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15987</TotalTime>
  <Words>582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2340</cp:revision>
  <cp:lastPrinted>2021-10-14T11:15:53Z</cp:lastPrinted>
  <dcterms:created xsi:type="dcterms:W3CDTF">2018-03-27T06:03:00Z</dcterms:created>
  <dcterms:modified xsi:type="dcterms:W3CDTF">2022-09-02T09:05:45Z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