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№245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сентября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704534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03 сентября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02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03 сентября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северо-восточный 9-14 м/с. Температура воздуха 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20-22,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днем 37-39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сентября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03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северо-восточный 9-14 м/с. Температура воздуха ночью 21-23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 С.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Кабдуали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инженер М. Садуакасов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02.09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12:00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13570</TotalTime>
  <Words>603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2333</cp:revision>
  <cp:lastPrinted>2021-07-01T03:56:27Z</cp:lastPrinted>
  <dcterms:created xsi:type="dcterms:W3CDTF">2018-03-27T06:03:00Z</dcterms:created>
  <dcterms:modified xsi:type="dcterms:W3CDTF">2022-09-02T09:17:06Z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