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9-14, ночью порывы 17 м/с. Температура воздуха ночью 19-21, днем 29-31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4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1165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133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сентября, ночью 4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рассеиванию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13482</TotalTime>
  <Words>615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2393</cp:revision>
  <cp:lastPrinted>2021-02-03T11:37:00Z</cp:lastPrinted>
  <dcterms:created xsi:type="dcterms:W3CDTF">2018-03-27T06:03:00Z</dcterms:created>
  <dcterms:modified xsi:type="dcterms:W3CDTF">2022-09-02T08:37:31Z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