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75790179"/>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18820506"/>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6193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қыркүйекке</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02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a:t>
            </a:r>
            <a:r>
              <a:rPr lang="ru-RU" altLang="ru-RU" sz="1200" b="1" dirty="0">
                <a:solidFill>
                  <a:prstClr val="black"/>
                </a:solidFill>
                <a:latin typeface="Times New Roman" panose="02020603050405020304" pitchFamily="18" charset="0"/>
                <a:cs typeface="Times New Roman" panose="02020603050405020304" pitchFamily="18" charset="0"/>
              </a:rPr>
              <a:t>3</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2-7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9-11°,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30-32°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04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қыркүйекке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солтүстік-шығыстан 2-7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290500"/>
            <a:ext cx="4842613"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1-дәрежелі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646331"/>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03 қыркүйекте 2022 </a:t>
            </a:r>
            <a:r>
              <a:rPr lang="kk-KZ" sz="1200" dirty="0">
                <a:solidFill>
                  <a:prstClr val="black"/>
                </a:solidFill>
                <a:latin typeface="Times New Roman" panose="02020603050405020304" pitchFamily="18" charset="0"/>
                <a:cs typeface="Times New Roman" panose="02020603050405020304" pitchFamily="18" charset="0"/>
              </a:rPr>
              <a:t>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15931" y="116040"/>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 name="Прямоугольник 1"/>
          <p:cNvSpPr/>
          <p:nvPr/>
        </p:nvSpPr>
        <p:spPr>
          <a:xfrm>
            <a:off x="285138" y="637574"/>
            <a:ext cx="4307822" cy="2462213"/>
          </a:xfrm>
          <a:prstGeom prst="rect">
            <a:avLst/>
          </a:prstGeom>
        </p:spPr>
        <p:txBody>
          <a:bodyPr wrap="square">
            <a:spAutoFit/>
          </a:bodyPr>
          <a:lstStyle/>
          <a:p>
            <a:r>
              <a:rPr lang="ru-RU" sz="1400" dirty="0">
                <a:latin typeface="Times New Roman" panose="02020603050405020304" pitchFamily="18" charset="0"/>
                <a:cs typeface="Times New Roman" panose="02020603050405020304" pitchFamily="18" charset="0"/>
              </a:rPr>
              <a:t>-</a:t>
            </a:r>
            <a:r>
              <a:rPr lang="ru-RU" sz="1400" dirty="0" err="1">
                <a:latin typeface="Times New Roman" panose="02020603050405020304" pitchFamily="18" charset="0"/>
                <a:cs typeface="Times New Roman" panose="02020603050405020304" pitchFamily="18" charset="0"/>
              </a:rPr>
              <a:t>ашық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ауада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әсіресе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автотрассалардың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немесе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басқа</a:t>
            </a:r>
            <a:r>
              <a:rPr lang="ru-RU" sz="1400" dirty="0">
                <a:latin typeface="Times New Roman" panose="02020603050405020304" pitchFamily="18" charset="0"/>
                <a:cs typeface="Times New Roman" panose="02020603050405020304" pitchFamily="18" charset="0"/>
              </a:rPr>
              <a:t> да </a:t>
            </a:r>
            <a:r>
              <a:rPr lang="ru-RU" sz="1400" dirty="0" err="1">
                <a:latin typeface="Times New Roman" panose="02020603050405020304" pitchFamily="18" charset="0"/>
                <a:cs typeface="Times New Roman" panose="02020603050405020304" pitchFamily="18" charset="0"/>
              </a:rPr>
              <a:t>ластану</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көздерінің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жанында</a:t>
            </a:r>
            <a:r>
              <a:rPr lang="ru-RU" sz="1400" dirty="0">
                <a:latin typeface="Times New Roman" panose="02020603050405020304" pitchFamily="18" charset="0"/>
                <a:cs typeface="Times New Roman" panose="02020603050405020304" pitchFamily="18" charset="0"/>
              </a:rPr>
              <a:t> болу </a:t>
            </a:r>
            <a:r>
              <a:rPr lang="ru-RU" sz="1400" dirty="0" err="1">
                <a:latin typeface="Times New Roman" panose="02020603050405020304" pitchFamily="18" charset="0"/>
                <a:cs typeface="Times New Roman" panose="02020603050405020304" pitchFamily="18" charset="0"/>
              </a:rPr>
              <a:t>уақытын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қысқарту</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Балалар</a:t>
            </a:r>
            <a:r>
              <a:rPr lang="ru-RU" sz="1400" dirty="0">
                <a:latin typeface="Times New Roman" panose="02020603050405020304" pitchFamily="18" charset="0"/>
                <a:cs typeface="Times New Roman" panose="02020603050405020304" pitchFamily="18" charset="0"/>
              </a:rPr>
              <a:t> мен </a:t>
            </a:r>
            <a:r>
              <a:rPr lang="ru-RU" sz="1400" dirty="0" err="1">
                <a:latin typeface="Times New Roman" panose="02020603050405020304" pitchFamily="18" charset="0"/>
                <a:cs typeface="Times New Roman" panose="02020603050405020304" pitchFamily="18" charset="0"/>
              </a:rPr>
              <a:t>жүкті</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әйелдер</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ұзақ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серуендеуден</a:t>
            </a:r>
            <a:r>
              <a:rPr lang="ru-RU" sz="1400" dirty="0">
                <a:latin typeface="Times New Roman" panose="02020603050405020304" pitchFamily="18" charset="0"/>
                <a:cs typeface="Times New Roman" panose="02020603050405020304" pitchFamily="18" charset="0"/>
              </a:rPr>
              <a:t> бас </a:t>
            </a:r>
            <a:r>
              <a:rPr lang="ru-RU" sz="1400" dirty="0" err="1">
                <a:latin typeface="Times New Roman" panose="02020603050405020304" pitchFamily="18" charset="0"/>
                <a:cs typeface="Times New Roman" panose="02020603050405020304" pitchFamily="18" charset="0"/>
              </a:rPr>
              <a:t>тартуы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керек</a:t>
            </a:r>
            <a:r>
              <a:rPr lang="ru-RU" sz="1400" dirty="0">
                <a:latin typeface="Times New Roman" panose="02020603050405020304" pitchFamily="18" charset="0"/>
                <a:cs typeface="Times New Roman" panose="02020603050405020304" pitchFamily="18" charset="0"/>
              </a:rPr>
              <a:t>;</a:t>
            </a:r>
            <a:br>
              <a:rPr lang="ru-RU" sz="1400" dirty="0">
                <a:latin typeface="Times New Roman" panose="02020603050405020304" pitchFamily="18" charset="0"/>
                <a:cs typeface="Times New Roman" panose="02020603050405020304" pitchFamily="18" charset="0"/>
              </a:rPr>
            </a:b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өкпенің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жүрек-қан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тамырлары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аллергиялық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аурулардың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созылмалы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ауруларынан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зардап</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шегетін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адамдарда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ашық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ауада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болған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кезде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өзімен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бірге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қажетті</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дәрілік</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препараттар</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болуы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қажет</a:t>
            </a:r>
            <a:r>
              <a:rPr lang="ru-RU" sz="1400" dirty="0">
                <a:latin typeface="Times New Roman" panose="02020603050405020304" pitchFamily="18" charset="0"/>
                <a:cs typeface="Times New Roman" panose="02020603050405020304" pitchFamily="18" charset="0"/>
              </a:rPr>
              <a:t>;</a:t>
            </a:r>
            <a:br>
              <a:rPr lang="ru-RU" sz="1400" dirty="0">
                <a:latin typeface="Times New Roman" panose="02020603050405020304" pitchFamily="18" charset="0"/>
                <a:cs typeface="Times New Roman" panose="02020603050405020304" pitchFamily="18" charset="0"/>
              </a:rPr>
            </a:b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ашық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ауада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физикалық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белсенділікті</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шектеңіз</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Жабық</a:t>
            </a:r>
            <a:r>
              <a:rPr lang="ru-RU" sz="1400" dirty="0">
                <a:latin typeface="Times New Roman" panose="02020603050405020304" pitchFamily="18" charset="0"/>
                <a:cs typeface="Times New Roman" panose="02020603050405020304" pitchFamily="18" charset="0"/>
              </a:rPr>
              <a:t> спорт </a:t>
            </a:r>
            <a:r>
              <a:rPr lang="ru-RU" sz="1400" dirty="0" err="1">
                <a:latin typeface="Times New Roman" panose="02020603050405020304" pitchFamily="18" charset="0"/>
                <a:cs typeface="Times New Roman" panose="02020603050405020304" pitchFamily="18" charset="0"/>
              </a:rPr>
              <a:t>кешендерінде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дене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шынықтыру</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және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спортпен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айналысу</a:t>
            </a:r>
            <a:r>
              <a:rPr lang="ru-RU" sz="1400" dirty="0">
                <a:latin typeface="Times New Roman" panose="02020603050405020304" pitchFamily="18" charset="0"/>
                <a:cs typeface="Times New Roman" panose="02020603050405020304" pitchFamily="18" charset="0"/>
              </a:rPr>
              <a:t>.</a:t>
            </a:r>
            <a:endParaRPr lang="ru-RU" sz="14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16047</TotalTime>
  <Words>564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2418</cp:revision>
  <cp:lastPrinted>2021-07-01T03:56:27Z</cp:lastPrinted>
  <dcterms:created xsi:type="dcterms:W3CDTF">2018-03-27T06:03:00Z</dcterms:created>
  <dcterms:modified xsi:type="dcterms:W3CDTF">2022-09-02T09:06:02Z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