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6633880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02 сентябрь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02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03 сентября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Кратковременный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северо-восточный 9-14, днем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сентября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03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04 сентября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9-11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9712237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сентября, ночью 04 сентября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15267</TotalTime>
  <Words>582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2403</cp:revision>
  <cp:lastPrinted>2021-07-01T03:56:27Z</cp:lastPrinted>
  <dcterms:created xsi:type="dcterms:W3CDTF">2018-03-27T06:03:00Z</dcterms:created>
  <dcterms:modified xsi:type="dcterms:W3CDTF">2022-09-02T09:15:41Z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