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741242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03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небольшой дождь, гроза. Ветер 9-14, днем порывы 15-20 м/с. Температура воздуха ночью 21-23, днем 34-36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057930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13956</TotalTime>
  <Words>552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2301</cp:revision>
  <cp:lastPrinted>2021-07-01T03:56:27Z</cp:lastPrinted>
  <dcterms:created xsi:type="dcterms:W3CDTF">2018-03-27T06:03:00Z</dcterms:created>
  <dcterms:modified xsi:type="dcterms:W3CDTF">2022-09-02T08:54:39Z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