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9673448-2065-4759-809E-13476EDFFA7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937712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30ACB-A831-4C89-9643-33B6F1325B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67E48-427B-42FA-8B45-8473A59E23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447DA-4584-434E-9060-C3044A54B6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1B213-6B54-4DB9-8933-E5A7BA1244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A37A4-8992-4A97-B1DF-CD10CB4F7A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32415-B7D7-4557-88DE-E7765FD034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1302F-F7B0-4467-AFA2-0589498D8A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E2D09-A7E4-4CD3-9282-5F8E317988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718B9-4951-4137-8C66-702B68354A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0D079-9C59-4D8B-8239-A8DF93CB84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7E8D1-0856-4E9C-A75C-EEB7861C2A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E24B95B-B575-4E1D-8EA3-716D435C1E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245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02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03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17-19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31-33 </a:t>
            </a:r>
            <a:r>
              <a:rPr lang="ru-RU">
                <a:solidFill>
                  <a:schemeClr val="tx1"/>
                </a:solidFill>
              </a:rPr>
              <a:t>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04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3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сентября, ночью 0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4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сентября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4762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90488" y="3488581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8642" y="622478"/>
            <a:ext cx="4953000" cy="71917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18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Рекомендации </a:t>
            </a:r>
            <a:r>
              <a:rPr lang="ru-RU" sz="1800" dirty="0">
                <a:solidFill>
                  <a:prstClr val="black"/>
                </a:solidFill>
                <a:cs typeface="Times New Roman" panose="02020603050405020304" pitchFamily="18" charset="0"/>
              </a:rPr>
              <a:t>отсутствуют</a:t>
            </a:r>
          </a:p>
          <a:p>
            <a:pPr marL="22860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8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14327</TotalTime>
  <Words>761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2642</cp:revision>
  <cp:lastPrinted>2021-07-01T09:11:30Z</cp:lastPrinted>
  <dcterms:created xsi:type="dcterms:W3CDTF">2018-03-27T06:03:00Z</dcterms:created>
  <dcterms:modified xsi:type="dcterms:W3CDTF">2022-09-02T08:43:17Z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