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004345494"/>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сентября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603790"/>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03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kk-KZ" altLang="ru-RU" sz="1200" b="1" dirty="0" smtClean="0">
                <a:latin typeface="Times New Roman" pitchFamily="18" charset="0"/>
                <a:cs typeface="Times New Roman" pitchFamily="18" charset="0"/>
              </a:rPr>
              <a:t>02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a:t>
            </a:r>
            <a:r>
              <a:rPr lang="kk-KZ" altLang="ru-RU" sz="1200" b="1" dirty="0" smtClean="0">
                <a:latin typeface="Times New Roman" pitchFamily="18" charset="0"/>
                <a:cs typeface="Times New Roman" pitchFamily="18" charset="0"/>
              </a:rPr>
              <a:t>03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a:t>
            </a:r>
            <a:r>
              <a:rPr lang="ru-RU" sz="1200" dirty="0" smtClean="0">
                <a:latin typeface="Times New Roman" pitchFamily="18" charset="0"/>
                <a:cs typeface="Times New Roman" pitchFamily="18" charset="0"/>
              </a:rPr>
              <a:t>тан </a:t>
            </a:r>
            <a:r>
              <a:rPr lang="kk-KZ" sz="1200" dirty="0" smtClean="0">
                <a:latin typeface="Times New Roman" pitchFamily="18" charset="0"/>
                <a:cs typeface="Times New Roman" pitchFamily="18" charset="0"/>
              </a:rPr>
              <a:t>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күндіз 9-14 м/с. Ауаның температурасы түнде           19-21</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34-36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03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04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a:t>
            </a:r>
            <a:r>
              <a:rPr lang="ru-RU" sz="1200" dirty="0" smtClean="0">
                <a:latin typeface="Times New Roman" pitchFamily="18" charset="0"/>
                <a:cs typeface="Times New Roman" pitchFamily="18" charset="0"/>
              </a:rPr>
              <a:t>тан со</a:t>
            </a:r>
            <a:r>
              <a:rPr lang="kk-KZ" sz="1200" dirty="0" smtClean="0">
                <a:latin typeface="Times New Roman" pitchFamily="18" charset="0"/>
                <a:cs typeface="Times New Roman" pitchFamily="18" charset="0"/>
              </a:rPr>
              <a:t>ғатын </a:t>
            </a:r>
            <a:r>
              <a:rPr lang="ru-RU" sz="1200" dirty="0" smtClean="0">
                <a:latin typeface="Times New Roman" pitchFamily="18" charset="0"/>
                <a:cs typeface="Times New Roman" pitchFamily="18" charset="0"/>
              </a:rPr>
              <a:t>ж</a:t>
            </a:r>
            <a:r>
              <a:rPr lang="kk-KZ" sz="1200" dirty="0" smtClean="0">
                <a:latin typeface="Times New Roman" pitchFamily="18" charset="0"/>
                <a:cs typeface="Times New Roman" pitchFamily="18" charset="0"/>
              </a:rPr>
              <a:t>ел солтүстік-шығысқа ауысады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18-20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544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2194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148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72050" y="823519"/>
            <a:ext cx="4646012" cy="1569660"/>
          </a:xfrm>
          <a:prstGeom prst="rect">
            <a:avLst/>
          </a:prstGeom>
        </p:spPr>
        <p:txBody>
          <a:bodyPr wrap="square">
            <a:spAutoFit/>
          </a:bodyPr>
          <a:lstStyle/>
          <a:p>
            <a:pPr algn="just"/>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18607</TotalTime>
  <Words>557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2630</cp:revision>
  <cp:lastPrinted>2021-07-01T07:38:07Z</cp:lastPrinted>
  <dcterms:created xsi:type="dcterms:W3CDTF">2018-03-27T06:03:00Z</dcterms:created>
  <dcterms:modified xsi:type="dcterms:W3CDTF">2022-09-02T08:54:10Z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