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2275927"/>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03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аздаған жаңбыр жауады, найзағай күтіледі. Жел 9-14, күндіз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21-23, күндіз 34-36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13-15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6547250"/>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 xmlns:a16="http://schemas.microsoft.com/office/drawing/2014/main" val="3583770891"/>
                    </a:ext>
                  </a:extLst>
                </a:gridCol>
                <a:gridCol w="1509606">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13548</TotalTime>
  <Words>537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2331</cp:revision>
  <cp:lastPrinted>2021-07-01T07:38:07Z</cp:lastPrinted>
  <dcterms:created xsi:type="dcterms:W3CDTF">2018-03-27T06:03:00Z</dcterms:created>
  <dcterms:modified xsi:type="dcterms:W3CDTF">2022-09-02T08:55:15Z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