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94669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02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юго-западный ночью 9-14 м/с, днем 15-20, порывы 23 м/с. Температура воздуха ночью  20-22, днем 29-31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северо-западный 9-14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7544" y="703325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13227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2438</cp:revision>
  <cp:lastPrinted>2021-07-01T03:56:27Z</cp:lastPrinted>
  <dcterms:created xsi:type="dcterms:W3CDTF">2018-03-27T06:03:00Z</dcterms:created>
  <dcterms:modified xsi:type="dcterms:W3CDTF">2022-09-02T06:31:26Z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