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76041306"/>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46504" y="3789040"/>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66222579"/>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2288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164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a:t>
            </a:r>
            <a:r>
              <a:rPr lang="kk-KZ" altLang="ru-RU" sz="1200" b="1" dirty="0">
                <a:solidFill>
                  <a:srgbClr val="000000"/>
                </a:solidFill>
                <a:latin typeface="Times New Roman" panose="02020603050405020304" pitchFamily="18" charset="0"/>
                <a:cs typeface="Times New Roman" panose="02020603050405020304" pitchFamily="18" charset="0"/>
              </a:rPr>
              <a:t>3</a:t>
            </a:r>
            <a:r>
              <a:rPr lang="kk-KZ" altLang="ru-RU" sz="1200" b="1" dirty="0" smtClean="0">
                <a:solidFill>
                  <a:srgbClr val="000000"/>
                </a:solidFill>
                <a:latin typeface="Times New Roman" panose="02020603050405020304" pitchFamily="18" charset="0"/>
                <a:cs typeface="Times New Roman" panose="02020603050405020304" pitchFamily="18" charset="0"/>
              </a:rPr>
              <a:t> қыркүйекке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 </a:t>
            </a:r>
            <a:r>
              <a:rPr lang="ru-RU" altLang="ru-RU" sz="1200" b="1" dirty="0" err="1" smtClean="0">
                <a:solidFill>
                  <a:srgbClr val="000000"/>
                </a:solidFill>
                <a:latin typeface="Times New Roman" panose="02020603050405020304" pitchFamily="18" charset="0"/>
                <a:cs typeface="Times New Roman" panose="02020603050405020304" pitchFamily="18" charset="0"/>
              </a:rPr>
              <a:t>қыркүйек</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a:t>
            </a:r>
            <a:r>
              <a:rPr lang="kk-KZ" altLang="ru-RU" sz="1200" b="1" dirty="0" smtClean="0">
                <a:solidFill>
                  <a:srgbClr val="000000"/>
                </a:solidFill>
                <a:latin typeface="Times New Roman" panose="02020603050405020304" pitchFamily="18" charset="0"/>
                <a:cs typeface="Times New Roman" panose="02020603050405020304" pitchFamily="18" charset="0"/>
              </a:rPr>
              <a:t> 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a:latin typeface="Times New Roman" pitchFamily="18" charset="0"/>
                <a:cs typeface="Times New Roman" pitchFamily="18" charset="0"/>
              </a:rPr>
              <a:t>жауын-шашынсыз</a:t>
            </a:r>
            <a:r>
              <a:rPr lang="ru-RU" sz="120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12-14,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32-34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04 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3 қыркүйек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4 </a:t>
            </a:r>
            <a:r>
              <a:rPr lang="ru-RU" sz="1200" b="1" dirty="0" err="1">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lvl="0"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18-20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248494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03 </a:t>
            </a:r>
            <a:r>
              <a:rPr lang="ru-RU" sz="1200" dirty="0" err="1" smtClean="0">
                <a:solidFill>
                  <a:schemeClr val="tx1"/>
                </a:solidFill>
                <a:latin typeface="Times New Roman" panose="02020603050405020304" pitchFamily="18" charset="0"/>
                <a:cs typeface="Times New Roman" panose="02020603050405020304" pitchFamily="18" charset="0"/>
              </a:rPr>
              <a:t>қыркүйек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тәуілік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04 </a:t>
            </a:r>
            <a:r>
              <a:rPr lang="ru-RU" sz="1200" dirty="0" err="1">
                <a:solidFill>
                  <a:schemeClr val="tx1"/>
                </a:solidFill>
                <a:latin typeface="Times New Roman" panose="02020603050405020304" pitchFamily="18" charset="0"/>
                <a:cs typeface="Times New Roman" panose="02020603050405020304" pitchFamily="18" charset="0"/>
              </a:rPr>
              <a:t>қыркүйек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14249</TotalTime>
  <Words>582</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2384</cp:revision>
  <cp:lastPrinted>2021-07-01T03:56:27Z</cp:lastPrinted>
  <dcterms:created xsi:type="dcterms:W3CDTF">2018-03-27T06:03:00Z</dcterms:created>
  <dcterms:modified xsi:type="dcterms:W3CDTF">2022-09-02T06:54:28Z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