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05927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245</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02</a:t>
                      </a:r>
                      <a:r>
                        <a:rPr lang="kk-KZ" altLang="zh-CN" sz="1200" b="1" i="0"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3509784"/>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a:t>
            </a:r>
            <a:r>
              <a:rPr lang="ru-RU" altLang="ru-RU" sz="1200" b="1" dirty="0" err="1" smtClean="0">
                <a:latin typeface="Times New Roman" pitchFamily="18" charset="0"/>
                <a:cs typeface="Times New Roman" pitchFamily="18" charset="0"/>
              </a:rPr>
              <a:t>жыл</a:t>
            </a:r>
            <a:r>
              <a:rPr lang="kk-KZ" altLang="ru-RU" sz="1200" b="1" dirty="0" smtClean="0">
                <a:latin typeface="Times New Roman" pitchFamily="18" charset="0"/>
                <a:cs typeface="Times New Roman" pitchFamily="18" charset="0"/>
              </a:rPr>
              <a:t>ғы</a:t>
            </a:r>
            <a:r>
              <a:rPr lang="ru-RU" altLang="ru-RU" sz="1200" b="1" dirty="0" smtClean="0">
                <a:latin typeface="Times New Roman" pitchFamily="18" charset="0"/>
                <a:cs typeface="Times New Roman"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03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03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 күші 9-14 м/с. Ауа температурасы түнде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0079" y="261965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433531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13923</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2591</cp:revision>
  <cp:lastPrinted>2022-09-02T06:03:39Z</cp:lastPrinted>
  <dcterms:created xsi:type="dcterms:W3CDTF">2018-03-27T06:03:00Z</dcterms:created>
  <dcterms:modified xsi:type="dcterms:W3CDTF">2022-09-02T06:21:20Z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