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990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245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000307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03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02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солтүстік-батыстан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күндіз 25-27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04</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8380" y="2003586"/>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М.С</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15109</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2753</cp:revision>
  <cp:lastPrinted>2021-07-01T03:56:27Z</cp:lastPrinted>
  <dcterms:created xsi:type="dcterms:W3CDTF">2018-03-27T06:03:00Z</dcterms:created>
  <dcterms:modified xsi:type="dcterms:W3CDTF">2022-09-02T09:11:23Z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