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№244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01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қыркүйек</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қыркүйек 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19048822"/>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608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kk-KZ" sz="1000" b="0" i="0" u="none" strike="noStrike" dirty="0" smtClean="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94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sp>
        <p:nvSpPr>
          <p:cNvPr id="16" name="Прямоугольник 15"/>
          <p:cNvSpPr/>
          <p:nvPr/>
        </p:nvSpPr>
        <p:spPr>
          <a:xfrm>
            <a:off x="5025008" y="188640"/>
            <a:ext cx="4680520" cy="1785104"/>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02 </a:t>
            </a:r>
            <a:r>
              <a:rPr lang="kk-KZ" sz="1100" b="1" dirty="0" smtClean="0">
                <a:solidFill>
                  <a:srgbClr val="000000"/>
                </a:solidFill>
                <a:latin typeface="Times New Roman" pitchFamily="18" charset="0"/>
                <a:cs typeface="Times New Roman" pitchFamily="18" charset="0"/>
              </a:rPr>
              <a:t>қыркүйекке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2022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01 </a:t>
            </a:r>
            <a:r>
              <a:rPr lang="ru-RU" altLang="ru-RU" sz="1100" b="1" dirty="0" err="1" smtClean="0">
                <a:solidFill>
                  <a:srgbClr val="000000"/>
                </a:solidFill>
                <a:latin typeface="Times New Roman" pitchFamily="18" charset="0"/>
                <a:cs typeface="Times New Roman" pitchFamily="18" charset="0"/>
              </a:rPr>
              <a:t>қыркүйектен</a:t>
            </a:r>
            <a:r>
              <a:rPr lang="kk-KZ" altLang="ru-RU" sz="1100" b="1" dirty="0" smtClean="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err="1" smtClean="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02 </a:t>
            </a:r>
            <a:r>
              <a:rPr lang="kk-KZ" sz="1100" b="1" dirty="0" smtClean="0">
                <a:solidFill>
                  <a:srgbClr val="000000"/>
                </a:solidFill>
                <a:latin typeface="Times New Roman" pitchFamily="18" charset="0"/>
                <a:cs typeface="Times New Roman" pitchFamily="18" charset="0"/>
              </a:rPr>
              <a:t>қыркүйекке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ru-RU" sz="1100" dirty="0" err="1" smtClean="0">
                <a:latin typeface="Times New Roman" pitchFamily="18" charset="0"/>
                <a:cs typeface="Times New Roman" pitchFamily="18" charset="0"/>
              </a:rPr>
              <a:t>Жауын-шашынсыз</a:t>
            </a:r>
            <a:r>
              <a:rPr lang="kk-KZ" sz="1100" dirty="0" smtClean="0">
                <a:latin typeface="Times New Roman" pitchFamily="18" charset="0"/>
                <a:cs typeface="Times New Roman" pitchFamily="18" charset="0"/>
              </a:rPr>
              <a:t>.</a:t>
            </a:r>
            <a:r>
              <a:rPr lang="kk-KZ" sz="1100" dirty="0" smtClean="0"/>
              <a:t> </a:t>
            </a:r>
            <a:r>
              <a:rPr lang="kk-KZ" sz="1100" dirty="0" smtClean="0">
                <a:latin typeface="Times New Roman" pitchFamily="18" charset="0"/>
                <a:cs typeface="Times New Roman" pitchFamily="18" charset="0"/>
              </a:rPr>
              <a:t>Оңтүстік-батыстан жел соғады, күші 9-14 м/с. Ауа </a:t>
            </a:r>
            <a:r>
              <a:rPr lang="kk-KZ" sz="1100" dirty="0">
                <a:latin typeface="Times New Roman" pitchFamily="18" charset="0"/>
                <a:cs typeface="Times New Roman" pitchFamily="18" charset="0"/>
              </a:rPr>
              <a:t>температурасы түнде </a:t>
            </a:r>
            <a:r>
              <a:rPr lang="kk-KZ" sz="1100" dirty="0" smtClean="0">
                <a:latin typeface="Times New Roman" pitchFamily="18" charset="0"/>
                <a:cs typeface="Times New Roman" pitchFamily="18" charset="0"/>
              </a:rPr>
              <a:t>14-16, күндіз 33-35градус жылы.</a:t>
            </a:r>
            <a:endParaRPr lang="kk-KZ" sz="1100" dirty="0">
              <a:latin typeface="Times New Roman" pitchFamily="18" charset="0"/>
              <a:cs typeface="Times New Roman" pitchFamily="18" charset="0"/>
            </a:endParaRPr>
          </a:p>
          <a:p>
            <a:pPr indent="182563" algn="ctr"/>
            <a:r>
              <a:rPr lang="ru-RU" sz="1100" b="1" dirty="0" smtClean="0">
                <a:solidFill>
                  <a:srgbClr val="000000"/>
                </a:solidFill>
                <a:latin typeface="Times New Roman" pitchFamily="18" charset="0"/>
                <a:cs typeface="Times New Roman" pitchFamily="18" charset="0"/>
              </a:rPr>
              <a:t>03</a:t>
            </a:r>
            <a:r>
              <a:rPr lang="kk-KZ" sz="1100" b="1" dirty="0" smtClean="0">
                <a:solidFill>
                  <a:srgbClr val="000000"/>
                </a:solidFill>
                <a:latin typeface="Times New Roman" pitchFamily="18" charset="0"/>
                <a:cs typeface="Times New Roman" pitchFamily="18" charset="0"/>
              </a:rPr>
              <a:t> қыркүйекке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sz="1100" b="1" dirty="0">
              <a:solidFill>
                <a:srgbClr val="000000"/>
              </a:solidFill>
              <a:latin typeface="Times New Roman" pitchFamily="18" charset="0"/>
              <a:cs typeface="Times New Roman" pitchFamily="18" charset="0"/>
            </a:endParaRPr>
          </a:p>
          <a:p>
            <a:pPr indent="182563" algn="ctr"/>
            <a:r>
              <a:rPr lang="ru-RU" sz="1100" b="1" dirty="0">
                <a:solidFill>
                  <a:srgbClr val="000000"/>
                </a:solidFill>
                <a:latin typeface="Times New Roman" pitchFamily="18" charset="0"/>
                <a:cs typeface="Times New Roman" pitchFamily="18" charset="0"/>
              </a:rPr>
              <a:t>2022 ж. </a:t>
            </a:r>
            <a:r>
              <a:rPr lang="ru-RU" altLang="ru-RU" sz="1100" b="1" dirty="0" smtClean="0">
                <a:solidFill>
                  <a:srgbClr val="000000"/>
                </a:solidFill>
                <a:latin typeface="Times New Roman" pitchFamily="18" charset="0"/>
                <a:cs typeface="Times New Roman" pitchFamily="18" charset="0"/>
              </a:rPr>
              <a:t>02 </a:t>
            </a:r>
            <a:r>
              <a:rPr lang="kk-KZ" sz="1100" b="1" dirty="0" smtClean="0">
                <a:solidFill>
                  <a:srgbClr val="000000"/>
                </a:solidFill>
                <a:latin typeface="Times New Roman" pitchFamily="18" charset="0"/>
                <a:cs typeface="Times New Roman" pitchFamily="18" charset="0"/>
              </a:rPr>
              <a:t>қыркүйекке </a:t>
            </a:r>
            <a:r>
              <a:rPr lang="ru-RU" sz="1100" b="1" dirty="0" smtClean="0">
                <a:solidFill>
                  <a:srgbClr val="000000"/>
                </a:solidFill>
                <a:latin typeface="Times New Roman" pitchFamily="18" charset="0"/>
                <a:cs typeface="Times New Roman" pitchFamily="18" charset="0"/>
              </a:rPr>
              <a:t>21 </a:t>
            </a:r>
            <a:r>
              <a:rPr lang="ru-RU" altLang="ru-RU" sz="1100" b="1" dirty="0" err="1" smtClean="0">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03 </a:t>
            </a:r>
            <a:r>
              <a:rPr lang="kk-KZ" sz="1100" b="1" dirty="0" smtClean="0">
                <a:solidFill>
                  <a:srgbClr val="000000"/>
                </a:solidFill>
                <a:latin typeface="Times New Roman" pitchFamily="18" charset="0"/>
                <a:cs typeface="Times New Roman" pitchFamily="18" charset="0"/>
              </a:rPr>
              <a:t>қыркүйекке </a:t>
            </a:r>
            <a:r>
              <a:rPr lang="ru-RU" sz="1100" b="1" dirty="0" smtClean="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a:t>
            </a:r>
            <a:r>
              <a:rPr lang="ru-RU" sz="1100" b="1" dirty="0" err="1">
                <a:solidFill>
                  <a:srgbClr val="000000"/>
                </a:solidFill>
                <a:latin typeface="Times New Roman" pitchFamily="18" charset="0"/>
                <a:cs typeface="Times New Roman" pitchFamily="18" charset="0"/>
              </a:rPr>
              <a:t> дейін</a:t>
            </a:r>
            <a:r>
              <a:rPr lang="ru-RU" sz="1100" b="1" dirty="0">
                <a:solidFill>
                  <a:srgbClr val="000000"/>
                </a:solidFill>
                <a:latin typeface="Times New Roman" pitchFamily="18" charset="0"/>
                <a:cs typeface="Times New Roman" pitchFamily="18" charset="0"/>
              </a:rPr>
              <a:t>   </a:t>
            </a:r>
            <a:endParaRPr lang="ru-RU" sz="1100" b="1" dirty="0">
              <a:solidFill>
                <a:srgbClr val="000000"/>
              </a:solidFill>
              <a:latin typeface="Times New Roman" pitchFamily="18" charset="0"/>
              <a:cs typeface="Times New Roman" pitchFamily="18" charset="0"/>
              <a:sym typeface="+mn-ea"/>
            </a:endParaRPr>
          </a:p>
          <a:p>
            <a:pPr indent="182563" algn="just"/>
            <a:r>
              <a:rPr lang="kk-KZ"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kk-KZ" sz="1100" dirty="0" smtClean="0">
                <a:latin typeface="Times New Roman" pitchFamily="18" charset="0"/>
                <a:cs typeface="Times New Roman" pitchFamily="18" charset="0"/>
              </a:rPr>
              <a:t>. </a:t>
            </a:r>
            <a:r>
              <a:rPr lang="kk-KZ" sz="1100" smtClean="0">
                <a:latin typeface="Times New Roman" pitchFamily="18" charset="0"/>
                <a:cs typeface="Times New Roman" pitchFamily="18" charset="0"/>
              </a:rPr>
              <a:t>Оңтүстік-батыстан жел </a:t>
            </a:r>
            <a:r>
              <a:rPr lang="kk-KZ" sz="1100" dirty="0" smtClean="0">
                <a:latin typeface="Times New Roman" pitchFamily="18" charset="0"/>
                <a:cs typeface="Times New Roman" pitchFamily="18" charset="0"/>
              </a:rPr>
              <a:t>соғады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күші 9-14 м/с</a:t>
            </a:r>
            <a:r>
              <a:rPr lang="kk-KZ"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 </a:t>
            </a:r>
            <a:r>
              <a:rPr lang="ru-RU" sz="1100" dirty="0" smtClean="0">
                <a:latin typeface="Times New Roman" pitchFamily="18" charset="0"/>
                <a:cs typeface="Times New Roman" pitchFamily="18" charset="0"/>
              </a:rPr>
              <a:t>15-17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ru-RU" altLang="en-US" sz="1100" dirty="0" smtClean="0">
                <a:solidFill>
                  <a:srgbClr val="000000"/>
                </a:solidFill>
                <a:latin typeface="Times New Roman" pitchFamily="18" charset="0"/>
                <a:cs typeface="Times New Roman" pitchFamily="18" charset="0"/>
                <a:sym typeface="+mn-ea"/>
              </a:rPr>
              <a:t> </a:t>
            </a:r>
            <a:endParaRPr lang="ru-RU" altLang="en-US" sz="1100" dirty="0">
              <a:solidFill>
                <a:srgbClr val="000000"/>
              </a:solidFill>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073756"/>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02 </a:t>
            </a:r>
            <a:r>
              <a:rPr lang="kk-KZ" sz="1200" dirty="0" smtClean="0">
                <a:solidFill>
                  <a:srgbClr val="000000"/>
                </a:solidFill>
                <a:latin typeface="Times New Roman" pitchFamily="18" charset="0"/>
                <a:cs typeface="Times New Roman" pitchFamily="18" charset="0"/>
              </a:rPr>
              <a:t>қыркүйекке</a:t>
            </a:r>
            <a:r>
              <a:rPr lang="ru-RU" sz="1200" dirty="0" smtClean="0">
                <a:solidFill>
                  <a:schemeClr val="tx1"/>
                </a:solidFill>
                <a:latin typeface="Times New Roman" panose="02020603050405020304" pitchFamily="18" charset="0"/>
                <a:cs typeface="Times New Roman" panose="02020603050405020304" pitchFamily="18" charset="0"/>
              </a:rPr>
              <a:t>, 03 </a:t>
            </a:r>
            <a:r>
              <a:rPr lang="kk-KZ" sz="1200" dirty="0" smtClean="0">
                <a:solidFill>
                  <a:srgbClr val="000000"/>
                </a:solidFill>
                <a:latin typeface="Times New Roman" pitchFamily="18" charset="0"/>
                <a:cs typeface="Times New Roman" pitchFamily="18" charset="0"/>
              </a:rPr>
              <a:t>қыркүйекке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100" dirty="0" err="1" smtClean="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 name="Прямоугольник 1"/>
          <p:cNvSpPr/>
          <p:nvPr/>
        </p:nvSpPr>
        <p:spPr>
          <a:xfrm>
            <a:off x="277056" y="710047"/>
            <a:ext cx="1751057" cy="369332"/>
          </a:xfrm>
          <a:prstGeom prst="rect">
            <a:avLst/>
          </a:prstGeom>
        </p:spPr>
        <p:txBody>
          <a:bodyPr wrap="none">
            <a:spAutoFit/>
          </a:bodyPr>
          <a:lstStyle/>
          <a:p>
            <a:r>
              <a:rPr lang="kk-KZ" dirty="0">
                <a:latin typeface="Times New Roman" panose="02020603050405020304" pitchFamily="18" charset="0"/>
                <a:cs typeface="Times New Roman" panose="02020603050405020304" pitchFamily="18" charset="0"/>
              </a:rPr>
              <a:t>Ұсыныстар жоқ</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13065</TotalTime>
  <Words>558</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2412</cp:revision>
  <cp:lastPrinted>2021-07-01T03:56:27Z</cp:lastPrinted>
  <dcterms:created xsi:type="dcterms:W3CDTF">2018-03-27T06:03:00Z</dcterms:created>
  <dcterms:modified xsi:type="dcterms:W3CDTF">2022-09-01T09:20:25Z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