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28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5-10, днем порывы 15 м/с. Температура воздуха ночью 19-21, днем 36-38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19-21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20032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1, 2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Днем 2 сентября 2022 года метеорологические условия будут способствовать рассеиванию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08873"/>
            <a:ext cx="434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13479</TotalTime>
  <Words>644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2391</cp:revision>
  <cp:lastPrinted>2021-02-03T11:37:00Z</cp:lastPrinted>
  <dcterms:created xsi:type="dcterms:W3CDTF">2018-03-27T06:03:00Z</dcterms:created>
  <dcterms:modified xsi:type="dcterms:W3CDTF">2022-09-01T08:47:22Z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