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5467082"/>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1859957"/>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152900"/>
            <a:ext cx="4681539"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02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01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200" b="1" dirty="0">
                <a:latin typeface="Times New Roman" panose="02020603050405020304" pitchFamily="18" charset="0"/>
                <a:cs typeface="Times New Roman" panose="02020603050405020304" pitchFamily="18" charset="0"/>
              </a:rPr>
              <a:t> с. 21-ден. 02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с. 21-ге дейін</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a:t>
            </a:r>
            <a:r>
              <a:rPr lang="ru-RU" sz="1200" dirty="0" err="1">
                <a:latin typeface="Times New Roman" panose="02020603050405020304" pitchFamily="18" charset="0"/>
                <a:cs typeface="Times New Roman" panose="02020603050405020304" pitchFamily="18" charset="0"/>
              </a:rPr>
              <a:t>олтүстік</a:t>
            </a:r>
            <a:r>
              <a:rPr lang="ru-RU" sz="1200" dirty="0">
                <a:latin typeface="Times New Roman" panose="02020603050405020304" pitchFamily="18" charset="0"/>
                <a:cs typeface="Times New Roman" panose="02020603050405020304" pitchFamily="18" charset="0"/>
              </a:rPr>
              <a:t>-батыстан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a:t>
            </a:r>
            <a:r>
              <a:rPr lang="kk-KZ" sz="12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7-12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13-15, күндіз 28-30 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02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03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ru-RU" sz="1200" dirty="0" err="1">
                <a:latin typeface="Times New Roman" panose="02020603050405020304" pitchFamily="18" charset="0"/>
                <a:cs typeface="Times New Roman" panose="02020603050405020304" pitchFamily="18" charset="0"/>
              </a:rPr>
              <a:t>ңтүстік</a:t>
            </a:r>
            <a:r>
              <a:rPr lang="ru-RU" sz="1200" dirty="0">
                <a:latin typeface="Times New Roman" panose="02020603050405020304" pitchFamily="18" charset="0"/>
                <a:cs typeface="Times New Roman" panose="02020603050405020304" pitchFamily="18" charset="0"/>
              </a:rPr>
              <a:t>-батыстан</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15-17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02</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a:t>
            </a:r>
            <a:r>
              <a:rPr lang="kk-KZ" sz="1200" kern="1400" dirty="0">
                <a:solidFill>
                  <a:srgbClr val="000000"/>
                </a:solidFill>
                <a:latin typeface="Times New Roman" panose="02020603050405020304" pitchFamily="18" charset="0"/>
                <a:ea typeface="Times New Roman" panose="02020603050405020304" pitchFamily="18" charset="0"/>
              </a:rPr>
              <a:t>на, 03</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4"/>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17124</TotalTime>
  <Words>563</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2756</cp:revision>
  <cp:lastPrinted>2022-05-31T05:49:59Z</cp:lastPrinted>
  <dcterms:created xsi:type="dcterms:W3CDTF">2018-03-27T06:03:00Z</dcterms:created>
  <dcterms:modified xsi:type="dcterms:W3CDTF">2022-09-01T09:18:13Z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