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2" d="100"/>
          <a:sy n="72" d="100"/>
        </p:scale>
        <p:origin x="31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4356496"/>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80169" y="3658521"/>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4074971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6320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01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a:t>
            </a:r>
            <a:r>
              <a:rPr lang="ru-RU" altLang="ru-RU" sz="1200" b="1" dirty="0">
                <a:solidFill>
                  <a:prstClr val="black"/>
                </a:solidFill>
                <a:latin typeface="Times New Roman" panose="02020603050405020304" pitchFamily="18" charset="0"/>
                <a:cs typeface="Times New Roman" panose="02020603050405020304" pitchFamily="18" charset="0"/>
              </a:rPr>
              <a:t>2</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2-7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30-32°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қыркүйекке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солтүстік-батыстан 2-7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290500"/>
            <a:ext cx="4842613"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1-дәрежелі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646331"/>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02 қыркүйекте 2022 </a:t>
            </a:r>
            <a:r>
              <a:rPr lang="kk-KZ" sz="1200" dirty="0">
                <a:solidFill>
                  <a:prstClr val="black"/>
                </a:solidFill>
                <a:latin typeface="Times New Roman" panose="02020603050405020304" pitchFamily="18" charset="0"/>
                <a:cs typeface="Times New Roman" panose="02020603050405020304" pitchFamily="18" charset="0"/>
              </a:rPr>
              <a:t>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 name="Прямоугольник 1"/>
          <p:cNvSpPr/>
          <p:nvPr/>
        </p:nvSpPr>
        <p:spPr>
          <a:xfrm>
            <a:off x="182951" y="664262"/>
            <a:ext cx="4595481" cy="1754326"/>
          </a:xfrm>
          <a:prstGeom prst="rect">
            <a:avLst/>
          </a:prstGeom>
        </p:spPr>
        <p:txBody>
          <a:bodyPr wrap="square">
            <a:spAutoFit/>
          </a:bodyPr>
          <a:lstStyle/>
          <a:p>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endParaRPr 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16035</TotalTime>
  <Words>564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2414</cp:revision>
  <cp:lastPrinted>2021-07-01T03:56:27Z</cp:lastPrinted>
  <dcterms:created xsi:type="dcterms:W3CDTF">2018-03-27T06:03:00Z</dcterms:created>
  <dcterms:modified xsi:type="dcterms:W3CDTF">2022-09-01T09:27:31Z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