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679942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a:latin typeface="Times New Roman" panose="02020603050405020304" pitchFamily="18" charset="0"/>
                <a:cs typeface="Times New Roman" panose="02020603050405020304" pitchFamily="18" charset="0"/>
              </a:rPr>
              <a:t>01 қыркүйек</a:t>
            </a:r>
            <a:r>
              <a:rPr lang="ru-RU" altLang="ru-RU" sz="1200" b="1">
                <a:latin typeface="Times New Roman" panose="02020603050405020304" pitchFamily="18" charset="0"/>
                <a:cs typeface="Times New Roman" panose="02020603050405020304" pitchFamily="18" charset="0"/>
              </a:rPr>
              <a:t> </a:t>
            </a:r>
            <a:r>
              <a:rPr lang="kk-KZ" altLang="ru-RU" sz="1200" b="1"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02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01 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02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соғатын жел солтүстік-шығыс желіне ауысады, күші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Оңтүстік-шығыстан соғатын жел солтүстік-шығыс желіне ауысады, күші 9-14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726980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13915</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2588</cp:revision>
  <cp:lastPrinted>2022-08-30T06:36:08Z</cp:lastPrinted>
  <dcterms:created xsi:type="dcterms:W3CDTF">2018-03-27T06:03:00Z</dcterms:created>
  <dcterms:modified xsi:type="dcterms:W3CDTF">2022-09-01T09:31:41Z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