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D65BABB-4FE0-42AB-9FE4-31C15DD8673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97342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90400-4C84-4BD4-B09C-5E8CF37773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0648E-9790-4B49-BF94-E29E656AEC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A7CBC-C0E2-4A27-8C80-A201978B4E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8A358-9B0A-43F2-81AF-B18C273E80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D927-FE7D-4FD3-AB96-B2AA91CBC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85E16-16E4-418F-9116-8460D03AC9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862B3-DA1D-45DB-8E6B-6147BBDE44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9413-929E-4555-BDED-BDFA2A9BA2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2E0C6-3FD3-4A46-A43C-35BCE7D968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8F55F-ED37-4C03-8477-F483E585D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B4446-8DDE-4931-B008-2C8C457A9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736899D-767E-417D-86CF-65F190D289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15-17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/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17-19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02 сентября, ночью 03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6367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41442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645" y="642869"/>
            <a:ext cx="4554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14329</TotalTime>
  <Words>773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2640</cp:revision>
  <cp:lastPrinted>2021-07-01T09:11:30Z</cp:lastPrinted>
  <dcterms:created xsi:type="dcterms:W3CDTF">2018-03-27T06:03:00Z</dcterms:created>
  <dcterms:modified xsi:type="dcterms:W3CDTF">2022-09-01T08:54:27Z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