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5831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западных направлений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сенятября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497" y="571317"/>
            <a:ext cx="45300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14403</TotalTime>
  <Words>653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2340</cp:revision>
  <cp:lastPrinted>2021-07-01T03:56:27Z</cp:lastPrinted>
  <dcterms:created xsi:type="dcterms:W3CDTF">2018-03-27T06:03:00Z</dcterms:created>
  <dcterms:modified xsi:type="dcterms:W3CDTF">2022-09-01T09:07:29Z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