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760364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244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1 қыркүйек</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0186962"/>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02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01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02 </a:t>
            </a:r>
            <a:r>
              <a:rPr lang="ru-RU" altLang="ru-RU" sz="1100" b="1" dirty="0" err="1"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күндіз өткінші жаңбыр, найзағай. Жел оңтүстік-батыстан солтүстік-шығысқа ауысып соғады, күші 9-14, найзағай кезинде екпіні 18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17-19, күндіз 29-31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03</a:t>
            </a:r>
            <a:r>
              <a:rPr lang="kk-KZ" sz="1100" b="1" dirty="0" smtClean="0">
                <a:solidFill>
                  <a:srgbClr val="000000"/>
                </a:solidFill>
                <a:latin typeface="Times New Roman" panose="02020603050405020304" pitchFamily="18" charset="0"/>
                <a:cs typeface="Times New Roman" panose="02020603050405020304" pitchFamily="18" charset="0"/>
                <a:sym typeface="+mn-ea"/>
              </a:rPr>
              <a:t> қыркүйекке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02</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a:solidFill>
                  <a:prstClr val="black"/>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03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жаңбыр.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8380" y="2003586"/>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0</a:t>
            </a:r>
            <a:r>
              <a:rPr lang="ru-RU" sz="1100" b="1" dirty="0" smtClean="0">
                <a:solidFill>
                  <a:schemeClr val="tx1"/>
                </a:solidFill>
                <a:latin typeface="Times New Roman" panose="02020603050405020304" pitchFamily="18" charset="0"/>
                <a:cs typeface="Times New Roman" panose="02020603050405020304" pitchFamily="18" charset="0"/>
              </a:rPr>
              <a:t>2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Қабдуалиева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М.С</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15108</TotalTime>
  <Words>589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2752</cp:revision>
  <cp:lastPrinted>2021-07-01T03:56:27Z</cp:lastPrinted>
  <dcterms:created xsi:type="dcterms:W3CDTF">2018-03-27T06:03:00Z</dcterms:created>
  <dcterms:modified xsi:type="dcterms:W3CDTF">2022-09-01T09:41:22Z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