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12605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02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северо-западный 7-12 м/с. Температура воздуха ночью 13-15, днем 28-30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03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09 ч. 03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15-17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02 сентября, ночью 03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17193</TotalTime>
  <Words>603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2720</cp:revision>
  <cp:lastPrinted>2021-11-30T05:55:24Z</cp:lastPrinted>
  <dcterms:created xsi:type="dcterms:W3CDTF">2018-03-27T06:03:00Z</dcterms:created>
  <dcterms:modified xsi:type="dcterms:W3CDTF">2022-09-01T09:18:17Z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