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2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2-7, днем 7-12 м/с. Температура воздуха ночью 16-18, днем 33-35 тепла.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на 03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341062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419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4329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сентября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18861</TotalTime>
  <Words>689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2585</cp:revision>
  <cp:lastPrinted>2021-07-01T07:38:07Z</cp:lastPrinted>
  <dcterms:created xsi:type="dcterms:W3CDTF">2018-03-27T06:03:00Z</dcterms:created>
  <dcterms:modified xsi:type="dcterms:W3CDTF">2022-09-01T09:16:41Z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