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7341530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244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сентября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по 09 ч. 02 сентября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ночью 17-19, днем 33-35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сентября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03 сентября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21-23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638264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Фактическая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м3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13955</TotalTime>
  <Words>545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2299</cp:revision>
  <cp:lastPrinted>2021-07-01T03:56:27Z</cp:lastPrinted>
  <dcterms:created xsi:type="dcterms:W3CDTF">2018-03-27T06:03:00Z</dcterms:created>
  <dcterms:modified xsi:type="dcterms:W3CDTF">2022-09-01T09:10:25Z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