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70999"/>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02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күші 9-14, күндіз 15-20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19-21,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03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654307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kk-KZ" altLang="ru-RU" sz="1200" b="1" dirty="0" smtClean="0">
                <a:solidFill>
                  <a:prstClr val="black"/>
                </a:solidFill>
                <a:latin typeface="Times New Roman" panose="02020603050405020304" pitchFamily="18" charset="0"/>
                <a:cs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03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14570</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2465</cp:revision>
  <cp:lastPrinted>2021-07-01T07:38:07Z</cp:lastPrinted>
  <dcterms:created xsi:type="dcterms:W3CDTF">2018-03-27T06:03:00Z</dcterms:created>
  <dcterms:modified xsi:type="dcterms:W3CDTF">2022-09-01T09:12:50Z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